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ccc1603f743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3c0f4ea6b41f3"/>
  </p:sldMasterIdLst>
  <p:sldIdLst>
    <p:sldId xmlns:r="http://schemas.openxmlformats.org/officeDocument/2006/relationships" id="256" r:id="Ra281e2c1c3fa47b2"/>
    <p:sldId xmlns:r="http://schemas.openxmlformats.org/officeDocument/2006/relationships" id="257" r:id="Rad711b01f3644037"/>
    <p:sldId xmlns:r="http://schemas.openxmlformats.org/officeDocument/2006/relationships" id="258" r:id="Rf27ca29686b648f8"/>
    <p:sldId xmlns:r="http://schemas.openxmlformats.org/officeDocument/2006/relationships" id="259" r:id="Rf9335208f2d04b32"/>
    <p:sldId xmlns:r="http://schemas.openxmlformats.org/officeDocument/2006/relationships" id="260" r:id="Rf3345856e912418e"/>
    <p:sldId xmlns:r="http://schemas.openxmlformats.org/officeDocument/2006/relationships" id="261" r:id="R3abe0139064a4635"/>
    <p:sldId xmlns:r="http://schemas.openxmlformats.org/officeDocument/2006/relationships" id="262" r:id="Rcb714725f844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3c0f4ea6b41f3" /><Relationship Type="http://schemas.openxmlformats.org/officeDocument/2006/relationships/slide" Target="/ppt/slides/slide1.xml" Id="Ra281e2c1c3fa47b2" /><Relationship Type="http://schemas.openxmlformats.org/officeDocument/2006/relationships/slide" Target="/ppt/slides/slide2.xml" Id="Rad711b01f3644037" /><Relationship Type="http://schemas.openxmlformats.org/officeDocument/2006/relationships/slide" Target="/ppt/slides/slide3.xml" Id="Rf27ca29686b648f8" /><Relationship Type="http://schemas.openxmlformats.org/officeDocument/2006/relationships/slide" Target="/ppt/slides/slide4.xml" Id="Rf9335208f2d04b32" /><Relationship Type="http://schemas.openxmlformats.org/officeDocument/2006/relationships/slide" Target="/ppt/slides/slide5.xml" Id="Rf3345856e912418e" /><Relationship Type="http://schemas.openxmlformats.org/officeDocument/2006/relationships/slide" Target="/ppt/slides/slide6.xml" Id="R3abe0139064a4635" /><Relationship Type="http://schemas.openxmlformats.org/officeDocument/2006/relationships/slide" Target="/ppt/slides/slide7.xml" Id="Rcb714725f844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33b418aca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25bdbdb3a4af8" /><Relationship Type="http://schemas.openxmlformats.org/officeDocument/2006/relationships/theme" Target="/ppt/slideMasters/theme/theme1.xml" Id="Rcf40b6faf7ca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25bdbdb3a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c176b12a2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222612a5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9383592374b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e073554b9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26a1d62f9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eab29e23240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1a2c83db7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WEMI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8 221 826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 TIMOTHY WOOD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ian@veng.no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899 145 542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WEMI AS</a:t>
            </a:r>
          </a:p>
        </p:txBody>
      </p:sp>
    </p:spTree>
  </p:cSld>
  <p:clrMapOvr>
    <a:masterClrMapping xmlns:a="http://schemas.openxmlformats.org/drawingml/2006/main"/>
  </p:clrMapOvr>
</p:sld>
</file>