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a608623caa4c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2109ae367e4192"/>
  </p:sldMasterIdLst>
  <p:sldIdLst>
    <p:sldId xmlns:r="http://schemas.openxmlformats.org/officeDocument/2006/relationships" id="256" r:id="R2104358513154c79"/>
    <p:sldId xmlns:r="http://schemas.openxmlformats.org/officeDocument/2006/relationships" id="257" r:id="R845c1e381419444f"/>
    <p:sldId xmlns:r="http://schemas.openxmlformats.org/officeDocument/2006/relationships" id="258" r:id="R83ef1ffacf574bd8"/>
    <p:sldId xmlns:r="http://schemas.openxmlformats.org/officeDocument/2006/relationships" id="259" r:id="R6c3b52f1ee264b28"/>
    <p:sldId xmlns:r="http://schemas.openxmlformats.org/officeDocument/2006/relationships" id="260" r:id="R88b0da42e8f74e30"/>
    <p:sldId xmlns:r="http://schemas.openxmlformats.org/officeDocument/2006/relationships" id="261" r:id="Rb39fd3975de04733"/>
    <p:sldId xmlns:r="http://schemas.openxmlformats.org/officeDocument/2006/relationships" id="262" r:id="R00720568f9e141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109ae367e4192" /><Relationship Type="http://schemas.openxmlformats.org/officeDocument/2006/relationships/slide" Target="/ppt/slides/slide1.xml" Id="R2104358513154c79" /><Relationship Type="http://schemas.openxmlformats.org/officeDocument/2006/relationships/slide" Target="/ppt/slides/slide2.xml" Id="R845c1e381419444f" /><Relationship Type="http://schemas.openxmlformats.org/officeDocument/2006/relationships/slide" Target="/ppt/slides/slide3.xml" Id="R83ef1ffacf574bd8" /><Relationship Type="http://schemas.openxmlformats.org/officeDocument/2006/relationships/slide" Target="/ppt/slides/slide4.xml" Id="R6c3b52f1ee264b28" /><Relationship Type="http://schemas.openxmlformats.org/officeDocument/2006/relationships/slide" Target="/ppt/slides/slide5.xml" Id="R88b0da42e8f74e30" /><Relationship Type="http://schemas.openxmlformats.org/officeDocument/2006/relationships/slide" Target="/ppt/slides/slide6.xml" Id="Rb39fd3975de04733" /><Relationship Type="http://schemas.openxmlformats.org/officeDocument/2006/relationships/slide" Target="/ppt/slides/slide7.xml" Id="R00720568f9e141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033b724bce47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2a21657504b41" /><Relationship Type="http://schemas.openxmlformats.org/officeDocument/2006/relationships/theme" Target="/ppt/slideMasters/theme/theme1.xml" Id="R153a3536553f44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02a21657504b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8be0774b243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4e605f51049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307e5cf6b44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7346fb5ac42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9a54292b948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a5102959741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c8188288441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LTA INVEST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6 683 702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7 902 430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7 911 489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Markvollveien 243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8804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andreas.fossum@hotmail.com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899 146 352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LTA INVEST AS</a:t>
            </a:r>
          </a:p>
        </p:txBody>
      </p:sp>
    </p:spTree>
  </p:cSld>
  <p:clrMapOvr>
    <a:masterClrMapping xmlns:a="http://schemas.openxmlformats.org/drawingml/2006/main"/>
  </p:clrMapOvr>
</p:sld>
</file>