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5de1bfbfa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c2a38dcd14e4d"/>
  </p:sldMasterIdLst>
  <p:sldIdLst>
    <p:sldId xmlns:r="http://schemas.openxmlformats.org/officeDocument/2006/relationships" id="256" r:id="Rd558d25ece284b05"/>
    <p:sldId xmlns:r="http://schemas.openxmlformats.org/officeDocument/2006/relationships" id="257" r:id="R09444c5e8e764aca"/>
    <p:sldId xmlns:r="http://schemas.openxmlformats.org/officeDocument/2006/relationships" id="258" r:id="R350391cb5e1646e7"/>
    <p:sldId xmlns:r="http://schemas.openxmlformats.org/officeDocument/2006/relationships" id="259" r:id="R99a7c410f33b4670"/>
    <p:sldId xmlns:r="http://schemas.openxmlformats.org/officeDocument/2006/relationships" id="260" r:id="R49895b340239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2a38dcd14e4d" /><Relationship Type="http://schemas.openxmlformats.org/officeDocument/2006/relationships/slide" Target="/ppt/slides/slide1.xml" Id="Rd558d25ece284b05" /><Relationship Type="http://schemas.openxmlformats.org/officeDocument/2006/relationships/slide" Target="/ppt/slides/slide2.xml" Id="R09444c5e8e764aca" /><Relationship Type="http://schemas.openxmlformats.org/officeDocument/2006/relationships/slide" Target="/ppt/slides/slide3.xml" Id="R350391cb5e1646e7" /><Relationship Type="http://schemas.openxmlformats.org/officeDocument/2006/relationships/slide" Target="/ppt/slides/slide4.xml" Id="R99a7c410f33b4670" /><Relationship Type="http://schemas.openxmlformats.org/officeDocument/2006/relationships/slide" Target="/ppt/slides/slide5.xml" Id="R49895b340239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6bc983a1d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c9df8b48e4642" /><Relationship Type="http://schemas.openxmlformats.org/officeDocument/2006/relationships/theme" Target="/ppt/slideMasters/theme/theme1.xml" Id="R93ffb281e462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c9df8b48e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cc84b5f1b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52ba6f30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72ddd063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41e72fb8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f56d9b16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ARNE DELERUD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ARNE DELERUD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ARNE DELERUD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ARNE DELERUD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ARNE DELERUD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ARNE DELERUD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Veståsen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899 154 592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ARNE DELERUD</a:t>
            </a:r>
          </a:p>
        </p:txBody>
      </p:sp>
    </p:spTree>
  </p:cSld>
  <p:clrMapOvr>
    <a:masterClrMapping xmlns:a="http://schemas.openxmlformats.org/drawingml/2006/main"/>
  </p:clrMapOvr>
</p:sld>
</file>