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9ed59aba9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bdded988a469f"/>
  </p:sldMasterIdLst>
  <p:sldIdLst>
    <p:sldId xmlns:r="http://schemas.openxmlformats.org/officeDocument/2006/relationships" id="256" r:id="R9535651ad56042fa"/>
    <p:sldId xmlns:r="http://schemas.openxmlformats.org/officeDocument/2006/relationships" id="257" r:id="Rbbb1fbb4dbb24f7e"/>
    <p:sldId xmlns:r="http://schemas.openxmlformats.org/officeDocument/2006/relationships" id="258" r:id="R988a93fbe463478e"/>
    <p:sldId xmlns:r="http://schemas.openxmlformats.org/officeDocument/2006/relationships" id="259" r:id="Raac4b915e7d84763"/>
    <p:sldId xmlns:r="http://schemas.openxmlformats.org/officeDocument/2006/relationships" id="260" r:id="Rf2751daa8d914cf4"/>
    <p:sldId xmlns:r="http://schemas.openxmlformats.org/officeDocument/2006/relationships" id="261" r:id="Ra1e526b834cf4cdf"/>
    <p:sldId xmlns:r="http://schemas.openxmlformats.org/officeDocument/2006/relationships" id="262" r:id="R56a5d56fc64a4f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bdded988a469f" /><Relationship Type="http://schemas.openxmlformats.org/officeDocument/2006/relationships/slide" Target="/ppt/slides/slide1.xml" Id="R9535651ad56042fa" /><Relationship Type="http://schemas.openxmlformats.org/officeDocument/2006/relationships/slide" Target="/ppt/slides/slide2.xml" Id="Rbbb1fbb4dbb24f7e" /><Relationship Type="http://schemas.openxmlformats.org/officeDocument/2006/relationships/slide" Target="/ppt/slides/slide3.xml" Id="R988a93fbe463478e" /><Relationship Type="http://schemas.openxmlformats.org/officeDocument/2006/relationships/slide" Target="/ppt/slides/slide4.xml" Id="Raac4b915e7d84763" /><Relationship Type="http://schemas.openxmlformats.org/officeDocument/2006/relationships/slide" Target="/ppt/slides/slide5.xml" Id="Rf2751daa8d914cf4" /><Relationship Type="http://schemas.openxmlformats.org/officeDocument/2006/relationships/slide" Target="/ppt/slides/slide6.xml" Id="Ra1e526b834cf4cdf" /><Relationship Type="http://schemas.openxmlformats.org/officeDocument/2006/relationships/slide" Target="/ppt/slides/slide7.xml" Id="R56a5d56fc64a4f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bdf36acfd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5c9a1a6c44ab0" /><Relationship Type="http://schemas.openxmlformats.org/officeDocument/2006/relationships/theme" Target="/ppt/slideMasters/theme/theme1.xml" Id="Rc9fd483e243e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5c9a1a6c4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3c2849ef7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7d477f52d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60b191bf2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9259a0f8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f8873c99e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5fb7ed51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1860ab0d8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BAHIA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89 068 151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683 494 984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719 367 890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LUDVIG MONRAD-HANSEN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899 231 422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BAHIA AS</a:t>
            </a:r>
          </a:p>
        </p:txBody>
      </p:sp>
    </p:spTree>
  </p:cSld>
  <p:clrMapOvr>
    <a:masterClrMapping xmlns:a="http://schemas.openxmlformats.org/drawingml/2006/main"/>
  </p:clrMapOvr>
</p:sld>
</file>