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8f97b1691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c86dd359d431c"/>
  </p:sldMasterIdLst>
  <p:sldIdLst>
    <p:sldId xmlns:r="http://schemas.openxmlformats.org/officeDocument/2006/relationships" id="256" r:id="Rb9f751392a604c7e"/>
    <p:sldId xmlns:r="http://schemas.openxmlformats.org/officeDocument/2006/relationships" id="257" r:id="R66a80d435b27447a"/>
    <p:sldId xmlns:r="http://schemas.openxmlformats.org/officeDocument/2006/relationships" id="258" r:id="R19ca4c28ab0b4d29"/>
    <p:sldId xmlns:r="http://schemas.openxmlformats.org/officeDocument/2006/relationships" id="259" r:id="Ra68965819b80498e"/>
    <p:sldId xmlns:r="http://schemas.openxmlformats.org/officeDocument/2006/relationships" id="260" r:id="R05a7ca368cb0458a"/>
    <p:sldId xmlns:r="http://schemas.openxmlformats.org/officeDocument/2006/relationships" id="261" r:id="R26125cf73cb24564"/>
    <p:sldId xmlns:r="http://schemas.openxmlformats.org/officeDocument/2006/relationships" id="262" r:id="R347ccc6df0fc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c86dd359d431c" /><Relationship Type="http://schemas.openxmlformats.org/officeDocument/2006/relationships/slide" Target="/ppt/slides/slide1.xml" Id="Rb9f751392a604c7e" /><Relationship Type="http://schemas.openxmlformats.org/officeDocument/2006/relationships/slide" Target="/ppt/slides/slide2.xml" Id="R66a80d435b27447a" /><Relationship Type="http://schemas.openxmlformats.org/officeDocument/2006/relationships/slide" Target="/ppt/slides/slide3.xml" Id="R19ca4c28ab0b4d29" /><Relationship Type="http://schemas.openxmlformats.org/officeDocument/2006/relationships/slide" Target="/ppt/slides/slide4.xml" Id="Ra68965819b80498e" /><Relationship Type="http://schemas.openxmlformats.org/officeDocument/2006/relationships/slide" Target="/ppt/slides/slide5.xml" Id="R05a7ca368cb0458a" /><Relationship Type="http://schemas.openxmlformats.org/officeDocument/2006/relationships/slide" Target="/ppt/slides/slide6.xml" Id="R26125cf73cb24564" /><Relationship Type="http://schemas.openxmlformats.org/officeDocument/2006/relationships/slide" Target="/ppt/slides/slide7.xml" Id="R347ccc6df0fc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a82f4cc49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2ace4d4b4d5f" /><Relationship Type="http://schemas.openxmlformats.org/officeDocument/2006/relationships/theme" Target="/ppt/slideMasters/theme/theme1.xml" Id="Ra455a0a6bf27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22ace4d4b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3673151c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18196037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8f492b237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e243a1b9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3ded1e8b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ed6c4cb6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68ebfe12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MATRE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MATRE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I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MATRE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MATRE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MATRE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156 738 000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MATRE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DRIFT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EIENDOM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DRIFT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EIENDOM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NAPPHOLMEN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MATRE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899 271 092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MATRE I AS</a:t>
            </a:r>
          </a:p>
        </p:txBody>
      </p:sp>
    </p:spTree>
  </p:cSld>
  <p:clrMapOvr>
    <a:masterClrMapping xmlns:a="http://schemas.openxmlformats.org/drawingml/2006/main"/>
  </p:clrMapOvr>
</p:sld>
</file>