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b4b4c9b77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9e163616443a5"/>
  </p:sldMasterIdLst>
  <p:sldIdLst>
    <p:sldId xmlns:r="http://schemas.openxmlformats.org/officeDocument/2006/relationships" id="256" r:id="Rca37ffddd2594df8"/>
    <p:sldId xmlns:r="http://schemas.openxmlformats.org/officeDocument/2006/relationships" id="257" r:id="R303d693ca24e41c0"/>
    <p:sldId xmlns:r="http://schemas.openxmlformats.org/officeDocument/2006/relationships" id="258" r:id="R3130f0bb7fc347ad"/>
    <p:sldId xmlns:r="http://schemas.openxmlformats.org/officeDocument/2006/relationships" id="259" r:id="R9f66e5a4fc144619"/>
    <p:sldId xmlns:r="http://schemas.openxmlformats.org/officeDocument/2006/relationships" id="260" r:id="R76a6a40bed5b41a3"/>
    <p:sldId xmlns:r="http://schemas.openxmlformats.org/officeDocument/2006/relationships" id="261" r:id="Rf9a99d8943d84aff"/>
    <p:sldId xmlns:r="http://schemas.openxmlformats.org/officeDocument/2006/relationships" id="262" r:id="R4824d19171cd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9e163616443a5" /><Relationship Type="http://schemas.openxmlformats.org/officeDocument/2006/relationships/slide" Target="/ppt/slides/slide1.xml" Id="Rca37ffddd2594df8" /><Relationship Type="http://schemas.openxmlformats.org/officeDocument/2006/relationships/slide" Target="/ppt/slides/slide2.xml" Id="R303d693ca24e41c0" /><Relationship Type="http://schemas.openxmlformats.org/officeDocument/2006/relationships/slide" Target="/ppt/slides/slide3.xml" Id="R3130f0bb7fc347ad" /><Relationship Type="http://schemas.openxmlformats.org/officeDocument/2006/relationships/slide" Target="/ppt/slides/slide4.xml" Id="R9f66e5a4fc144619" /><Relationship Type="http://schemas.openxmlformats.org/officeDocument/2006/relationships/slide" Target="/ppt/slides/slide5.xml" Id="R76a6a40bed5b41a3" /><Relationship Type="http://schemas.openxmlformats.org/officeDocument/2006/relationships/slide" Target="/ppt/slides/slide6.xml" Id="Rf9a99d8943d84aff" /><Relationship Type="http://schemas.openxmlformats.org/officeDocument/2006/relationships/slide" Target="/ppt/slides/slide7.xml" Id="R4824d19171cd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81a1fbaf7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9688dd2a4ee5" /><Relationship Type="http://schemas.openxmlformats.org/officeDocument/2006/relationships/theme" Target="/ppt/slideMasters/theme/theme1.xml" Id="R788ce912600e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d9688dd2a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39e9ba509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032eda3b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7f869133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c197424a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9f5dfafb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4ccc5297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8de3a31c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DAFO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DAFO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CAETANYA FOSSUM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VISITCARD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Caetanya Fossum, Linderngata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899 327 942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DAFO CONSULTING AS</a:t>
            </a:r>
          </a:p>
        </p:txBody>
      </p:sp>
    </p:spTree>
  </p:cSld>
  <p:clrMapOvr>
    <a:masterClrMapping xmlns:a="http://schemas.openxmlformats.org/drawingml/2006/main"/>
  </p:clrMapOvr>
</p:sld>
</file>