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2c420998c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869a2eaa74047"/>
  </p:sldMasterIdLst>
  <p:sldIdLst>
    <p:sldId xmlns:r="http://schemas.openxmlformats.org/officeDocument/2006/relationships" id="256" r:id="Rcd4c31786e754c26"/>
    <p:sldId xmlns:r="http://schemas.openxmlformats.org/officeDocument/2006/relationships" id="257" r:id="R1bb66a39352d43ea"/>
    <p:sldId xmlns:r="http://schemas.openxmlformats.org/officeDocument/2006/relationships" id="258" r:id="R0bbba9762e314eb9"/>
    <p:sldId xmlns:r="http://schemas.openxmlformats.org/officeDocument/2006/relationships" id="259" r:id="R3ec604808b06492d"/>
    <p:sldId xmlns:r="http://schemas.openxmlformats.org/officeDocument/2006/relationships" id="260" r:id="R9852ad33e3904206"/>
    <p:sldId xmlns:r="http://schemas.openxmlformats.org/officeDocument/2006/relationships" id="261" r:id="Reeba15464af14580"/>
    <p:sldId xmlns:r="http://schemas.openxmlformats.org/officeDocument/2006/relationships" id="262" r:id="R727b3d52a011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869a2eaa74047" /><Relationship Type="http://schemas.openxmlformats.org/officeDocument/2006/relationships/slide" Target="/ppt/slides/slide1.xml" Id="Rcd4c31786e754c26" /><Relationship Type="http://schemas.openxmlformats.org/officeDocument/2006/relationships/slide" Target="/ppt/slides/slide2.xml" Id="R1bb66a39352d43ea" /><Relationship Type="http://schemas.openxmlformats.org/officeDocument/2006/relationships/slide" Target="/ppt/slides/slide3.xml" Id="R0bbba9762e314eb9" /><Relationship Type="http://schemas.openxmlformats.org/officeDocument/2006/relationships/slide" Target="/ppt/slides/slide4.xml" Id="R3ec604808b06492d" /><Relationship Type="http://schemas.openxmlformats.org/officeDocument/2006/relationships/slide" Target="/ppt/slides/slide5.xml" Id="R9852ad33e3904206" /><Relationship Type="http://schemas.openxmlformats.org/officeDocument/2006/relationships/slide" Target="/ppt/slides/slide6.xml" Id="Reeba15464af14580" /><Relationship Type="http://schemas.openxmlformats.org/officeDocument/2006/relationships/slide" Target="/ppt/slides/slide7.xml" Id="R727b3d52a011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f8df847bc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a7fc02d6477a" /><Relationship Type="http://schemas.openxmlformats.org/officeDocument/2006/relationships/theme" Target="/ppt/slideMasters/theme/theme1.xml" Id="Re7f3f09a70a6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0a7fc02d6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df49f500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38aef559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639b47c87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464a944f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6ac4bf31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65a111be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56381bca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