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970517a63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a2f3d09d7439c"/>
  </p:sldMasterIdLst>
  <p:sldIdLst>
    <p:sldId xmlns:r="http://schemas.openxmlformats.org/officeDocument/2006/relationships" id="256" r:id="Ra43f66b58d274848"/>
    <p:sldId xmlns:r="http://schemas.openxmlformats.org/officeDocument/2006/relationships" id="257" r:id="Rbf26d337bde54758"/>
    <p:sldId xmlns:r="http://schemas.openxmlformats.org/officeDocument/2006/relationships" id="258" r:id="R8a0c7884a50d45fe"/>
    <p:sldId xmlns:r="http://schemas.openxmlformats.org/officeDocument/2006/relationships" id="259" r:id="R2584c19531ed413f"/>
    <p:sldId xmlns:r="http://schemas.openxmlformats.org/officeDocument/2006/relationships" id="260" r:id="Rdfff7d034fc94e54"/>
    <p:sldId xmlns:r="http://schemas.openxmlformats.org/officeDocument/2006/relationships" id="261" r:id="R3ce489f5833847a2"/>
    <p:sldId xmlns:r="http://schemas.openxmlformats.org/officeDocument/2006/relationships" id="262" r:id="Rd1fad1a6dc004e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a2f3d09d7439c" /><Relationship Type="http://schemas.openxmlformats.org/officeDocument/2006/relationships/slide" Target="/ppt/slides/slide1.xml" Id="Ra43f66b58d274848" /><Relationship Type="http://schemas.openxmlformats.org/officeDocument/2006/relationships/slide" Target="/ppt/slides/slide2.xml" Id="Rbf26d337bde54758" /><Relationship Type="http://schemas.openxmlformats.org/officeDocument/2006/relationships/slide" Target="/ppt/slides/slide3.xml" Id="R8a0c7884a50d45fe" /><Relationship Type="http://schemas.openxmlformats.org/officeDocument/2006/relationships/slide" Target="/ppt/slides/slide4.xml" Id="R2584c19531ed413f" /><Relationship Type="http://schemas.openxmlformats.org/officeDocument/2006/relationships/slide" Target="/ppt/slides/slide5.xml" Id="Rdfff7d034fc94e54" /><Relationship Type="http://schemas.openxmlformats.org/officeDocument/2006/relationships/slide" Target="/ppt/slides/slide6.xml" Id="R3ce489f5833847a2" /><Relationship Type="http://schemas.openxmlformats.org/officeDocument/2006/relationships/slide" Target="/ppt/slides/slide7.xml" Id="Rd1fad1a6dc004e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c3f74b160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5e5a052444cf" /><Relationship Type="http://schemas.openxmlformats.org/officeDocument/2006/relationships/theme" Target="/ppt/slideMasters/theme/theme1.xml" Id="R1402c2ecdca2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d5e5a0524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14cd7c0d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3a4bf7d78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2b4538d3d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57a98593b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f2afcc50e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544a4e2ee41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50a354328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JHL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8 773 020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8 354 980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11 808 325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HETLAND LJOSNES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899 537 092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