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28a52895a34b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85bb245e3a4ddc"/>
  </p:sldMasterIdLst>
  <p:sldIdLst>
    <p:sldId xmlns:r="http://schemas.openxmlformats.org/officeDocument/2006/relationships" id="256" r:id="R59116c17519c4d32"/>
    <p:sldId xmlns:r="http://schemas.openxmlformats.org/officeDocument/2006/relationships" id="257" r:id="R39f39da4f5034cac"/>
    <p:sldId xmlns:r="http://schemas.openxmlformats.org/officeDocument/2006/relationships" id="258" r:id="R97905652057f4705"/>
    <p:sldId xmlns:r="http://schemas.openxmlformats.org/officeDocument/2006/relationships" id="259" r:id="Rf225c61addba444f"/>
    <p:sldId xmlns:r="http://schemas.openxmlformats.org/officeDocument/2006/relationships" id="260" r:id="Rc67394c86cf84daf"/>
    <p:sldId xmlns:r="http://schemas.openxmlformats.org/officeDocument/2006/relationships" id="261" r:id="R338e04a662be449e"/>
    <p:sldId xmlns:r="http://schemas.openxmlformats.org/officeDocument/2006/relationships" id="262" r:id="R959ce144a0394c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85bb245e3a4ddc" /><Relationship Type="http://schemas.openxmlformats.org/officeDocument/2006/relationships/slide" Target="/ppt/slides/slide1.xml" Id="R59116c17519c4d32" /><Relationship Type="http://schemas.openxmlformats.org/officeDocument/2006/relationships/slide" Target="/ppt/slides/slide2.xml" Id="R39f39da4f5034cac" /><Relationship Type="http://schemas.openxmlformats.org/officeDocument/2006/relationships/slide" Target="/ppt/slides/slide3.xml" Id="R97905652057f4705" /><Relationship Type="http://schemas.openxmlformats.org/officeDocument/2006/relationships/slide" Target="/ppt/slides/slide4.xml" Id="Rf225c61addba444f" /><Relationship Type="http://schemas.openxmlformats.org/officeDocument/2006/relationships/slide" Target="/ppt/slides/slide5.xml" Id="Rc67394c86cf84daf" /><Relationship Type="http://schemas.openxmlformats.org/officeDocument/2006/relationships/slide" Target="/ppt/slides/slide6.xml" Id="R338e04a662be449e" /><Relationship Type="http://schemas.openxmlformats.org/officeDocument/2006/relationships/slide" Target="/ppt/slides/slide7.xml" Id="R959ce144a0394c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6afc2bd42b40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f30ef541044a8" /><Relationship Type="http://schemas.openxmlformats.org/officeDocument/2006/relationships/theme" Target="/ppt/slideMasters/theme/theme1.xml" Id="Rc333e45f93b749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7f30ef541044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6ee8308f14d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457e0bc5a45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622bf4c9943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4b53be0894a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351eff11d43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b22bfedf947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2f2dbaf8a4f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EL-KONSULT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EL-KONSULT AS ble etablert [år] og holder til i Dolmøy.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67 838 018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5 212 887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4 004 768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2 734 777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18 555 420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KONSTEL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Dolmøyveien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7252 Dolmøy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post@el-konsult.no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899 551 702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EL-KONSULT AS</a:t>
            </a:r>
          </a:p>
        </p:txBody>
      </p:sp>
    </p:spTree>
  </p:cSld>
  <p:clrMapOvr>
    <a:masterClrMapping xmlns:a="http://schemas.openxmlformats.org/drawingml/2006/main"/>
  </p:clrMapOvr>
</p:sld>
</file>