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16624e1e6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0455c1efa4488"/>
  </p:sldMasterIdLst>
  <p:sldIdLst>
    <p:sldId xmlns:r="http://schemas.openxmlformats.org/officeDocument/2006/relationships" id="256" r:id="R212630e36f144533"/>
    <p:sldId xmlns:r="http://schemas.openxmlformats.org/officeDocument/2006/relationships" id="257" r:id="R9d0afb0e087b4989"/>
    <p:sldId xmlns:r="http://schemas.openxmlformats.org/officeDocument/2006/relationships" id="258" r:id="R1cc7db5f1ccc41b1"/>
    <p:sldId xmlns:r="http://schemas.openxmlformats.org/officeDocument/2006/relationships" id="259" r:id="Rc38939975ecc4559"/>
    <p:sldId xmlns:r="http://schemas.openxmlformats.org/officeDocument/2006/relationships" id="260" r:id="R1c196280f0054067"/>
    <p:sldId xmlns:r="http://schemas.openxmlformats.org/officeDocument/2006/relationships" id="261" r:id="R9f2af82251914447"/>
    <p:sldId xmlns:r="http://schemas.openxmlformats.org/officeDocument/2006/relationships" id="262" r:id="Rd24436f83dfd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0455c1efa4488" /><Relationship Type="http://schemas.openxmlformats.org/officeDocument/2006/relationships/slide" Target="/ppt/slides/slide1.xml" Id="R212630e36f144533" /><Relationship Type="http://schemas.openxmlformats.org/officeDocument/2006/relationships/slide" Target="/ppt/slides/slide2.xml" Id="R9d0afb0e087b4989" /><Relationship Type="http://schemas.openxmlformats.org/officeDocument/2006/relationships/slide" Target="/ppt/slides/slide3.xml" Id="R1cc7db5f1ccc41b1" /><Relationship Type="http://schemas.openxmlformats.org/officeDocument/2006/relationships/slide" Target="/ppt/slides/slide4.xml" Id="Rc38939975ecc4559" /><Relationship Type="http://schemas.openxmlformats.org/officeDocument/2006/relationships/slide" Target="/ppt/slides/slide5.xml" Id="R1c196280f0054067" /><Relationship Type="http://schemas.openxmlformats.org/officeDocument/2006/relationships/slide" Target="/ppt/slides/slide6.xml" Id="R9f2af82251914447" /><Relationship Type="http://schemas.openxmlformats.org/officeDocument/2006/relationships/slide" Target="/ppt/slides/slide7.xml" Id="Rd24436f83dfd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9ab859f16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e390f60a4778" /><Relationship Type="http://schemas.openxmlformats.org/officeDocument/2006/relationships/theme" Target="/ppt/slideMasters/theme/theme1.xml" Id="Rc6c8f70a49d9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de390f60a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2e95343b4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26693982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df2bb7a3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c6bef3b6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511a198f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02b5f448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8a5004d0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BYGGAKSESS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BYGGAKSESS NORGE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100 449 441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−14 721 963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−7 832 153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29 707 200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ROBERT VALLENTIN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KJELLGREN PETER ROBERT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post@byggaksess.no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899 615 492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BYGGAKSESS NORGE AS</a:t>
            </a:r>
          </a:p>
        </p:txBody>
      </p:sp>
    </p:spTree>
  </p:cSld>
  <p:clrMapOvr>
    <a:masterClrMapping xmlns:a="http://schemas.openxmlformats.org/drawingml/2006/main"/>
  </p:clrMapOvr>
</p:sld>
</file>