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4d313156b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e017d448942ef"/>
  </p:sldMasterIdLst>
  <p:sldIdLst>
    <p:sldId xmlns:r="http://schemas.openxmlformats.org/officeDocument/2006/relationships" id="256" r:id="Rad16277287244eee"/>
    <p:sldId xmlns:r="http://schemas.openxmlformats.org/officeDocument/2006/relationships" id="257" r:id="R485c0c424ff4457e"/>
    <p:sldId xmlns:r="http://schemas.openxmlformats.org/officeDocument/2006/relationships" id="258" r:id="R523fae4cd6db49ae"/>
    <p:sldId xmlns:r="http://schemas.openxmlformats.org/officeDocument/2006/relationships" id="259" r:id="R3a3d16c5fb584357"/>
    <p:sldId xmlns:r="http://schemas.openxmlformats.org/officeDocument/2006/relationships" id="260" r:id="R4bcec535d6af4fd5"/>
    <p:sldId xmlns:r="http://schemas.openxmlformats.org/officeDocument/2006/relationships" id="261" r:id="R1667da7ea605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e017d448942ef" /><Relationship Type="http://schemas.openxmlformats.org/officeDocument/2006/relationships/slide" Target="/ppt/slides/slide1.xml" Id="Rad16277287244eee" /><Relationship Type="http://schemas.openxmlformats.org/officeDocument/2006/relationships/slide" Target="/ppt/slides/slide2.xml" Id="R485c0c424ff4457e" /><Relationship Type="http://schemas.openxmlformats.org/officeDocument/2006/relationships/slide" Target="/ppt/slides/slide3.xml" Id="R523fae4cd6db49ae" /><Relationship Type="http://schemas.openxmlformats.org/officeDocument/2006/relationships/slide" Target="/ppt/slides/slide4.xml" Id="R3a3d16c5fb584357" /><Relationship Type="http://schemas.openxmlformats.org/officeDocument/2006/relationships/slide" Target="/ppt/slides/slide5.xml" Id="R4bcec535d6af4fd5" /><Relationship Type="http://schemas.openxmlformats.org/officeDocument/2006/relationships/slide" Target="/ppt/slides/slide6.xml" Id="R1667da7ea605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4b0f6b4e9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cdf9155345bf" /><Relationship Type="http://schemas.openxmlformats.org/officeDocument/2006/relationships/theme" Target="/ppt/slideMasters/theme/theme1.xml" Id="R27c3e6b5c7c8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acdf91553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4fbe99422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bbaff752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87dadec4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8b9f90da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6b3fd6698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1e944da4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STANGNES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Fløyvegen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post@tromsbil.no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899 658 892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STANGNES AS</a:t>
            </a:r>
          </a:p>
        </p:txBody>
      </p:sp>
    </p:spTree>
  </p:cSld>
  <p:clrMapOvr>
    <a:masterClrMapping xmlns:a="http://schemas.openxmlformats.org/drawingml/2006/main"/>
  </p:clrMapOvr>
</p:sld>
</file>