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7114d6f1c745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70fef27bc74acf"/>
  </p:sldMasterIdLst>
  <p:sldIdLst>
    <p:sldId xmlns:r="http://schemas.openxmlformats.org/officeDocument/2006/relationships" id="256" r:id="Rb204b2fb3d0948e0"/>
    <p:sldId xmlns:r="http://schemas.openxmlformats.org/officeDocument/2006/relationships" id="257" r:id="R2aa490517fbf42bb"/>
    <p:sldId xmlns:r="http://schemas.openxmlformats.org/officeDocument/2006/relationships" id="258" r:id="R235df59f659148db"/>
    <p:sldId xmlns:r="http://schemas.openxmlformats.org/officeDocument/2006/relationships" id="259" r:id="R33bf1aecfe814297"/>
    <p:sldId xmlns:r="http://schemas.openxmlformats.org/officeDocument/2006/relationships" id="260" r:id="R06f5ddc3ac494bb1"/>
    <p:sldId xmlns:r="http://schemas.openxmlformats.org/officeDocument/2006/relationships" id="261" r:id="Rcb4f4daa5f294237"/>
    <p:sldId xmlns:r="http://schemas.openxmlformats.org/officeDocument/2006/relationships" id="262" r:id="R23f2e788668c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0fef27bc74acf" /><Relationship Type="http://schemas.openxmlformats.org/officeDocument/2006/relationships/slide" Target="/ppt/slides/slide1.xml" Id="Rb204b2fb3d0948e0" /><Relationship Type="http://schemas.openxmlformats.org/officeDocument/2006/relationships/slide" Target="/ppt/slides/slide2.xml" Id="R2aa490517fbf42bb" /><Relationship Type="http://schemas.openxmlformats.org/officeDocument/2006/relationships/slide" Target="/ppt/slides/slide3.xml" Id="R235df59f659148db" /><Relationship Type="http://schemas.openxmlformats.org/officeDocument/2006/relationships/slide" Target="/ppt/slides/slide4.xml" Id="R33bf1aecfe814297" /><Relationship Type="http://schemas.openxmlformats.org/officeDocument/2006/relationships/slide" Target="/ppt/slides/slide5.xml" Id="R06f5ddc3ac494bb1" /><Relationship Type="http://schemas.openxmlformats.org/officeDocument/2006/relationships/slide" Target="/ppt/slides/slide6.xml" Id="Rcb4f4daa5f294237" /><Relationship Type="http://schemas.openxmlformats.org/officeDocument/2006/relationships/slide" Target="/ppt/slides/slide7.xml" Id="R23f2e788668c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bc1f0020543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bf287eceb4f9e" /><Relationship Type="http://schemas.openxmlformats.org/officeDocument/2006/relationships/theme" Target="/ppt/slideMasters/theme/theme1.xml" Id="R69070accb6c64b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cbf287eceb4f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06930cc4643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f93ca2b09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beff5dd9c47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352fd4b6e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f1e1032c7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736339ecf49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1696e62aa4e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AARLAND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AARLAND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19 795 805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AARLAND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KARIN AARLAND SKÅR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Årland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56185013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