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bfbba2f72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355db030648ec"/>
  </p:sldMasterIdLst>
  <p:sldIdLst>
    <p:sldId xmlns:r="http://schemas.openxmlformats.org/officeDocument/2006/relationships" id="256" r:id="R45e4593addbc4194"/>
    <p:sldId xmlns:r="http://schemas.openxmlformats.org/officeDocument/2006/relationships" id="257" r:id="Rd8c0834356114734"/>
    <p:sldId xmlns:r="http://schemas.openxmlformats.org/officeDocument/2006/relationships" id="258" r:id="R48f18f7979194ef8"/>
    <p:sldId xmlns:r="http://schemas.openxmlformats.org/officeDocument/2006/relationships" id="259" r:id="R3aec998e9b40422d"/>
    <p:sldId xmlns:r="http://schemas.openxmlformats.org/officeDocument/2006/relationships" id="260" r:id="R7b06c96e9c064b00"/>
    <p:sldId xmlns:r="http://schemas.openxmlformats.org/officeDocument/2006/relationships" id="261" r:id="R5a764551bff44479"/>
    <p:sldId xmlns:r="http://schemas.openxmlformats.org/officeDocument/2006/relationships" id="262" r:id="R1ff3ec6ccec1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355db030648ec" /><Relationship Type="http://schemas.openxmlformats.org/officeDocument/2006/relationships/slide" Target="/ppt/slides/slide1.xml" Id="R45e4593addbc4194" /><Relationship Type="http://schemas.openxmlformats.org/officeDocument/2006/relationships/slide" Target="/ppt/slides/slide2.xml" Id="Rd8c0834356114734" /><Relationship Type="http://schemas.openxmlformats.org/officeDocument/2006/relationships/slide" Target="/ppt/slides/slide3.xml" Id="R48f18f7979194ef8" /><Relationship Type="http://schemas.openxmlformats.org/officeDocument/2006/relationships/slide" Target="/ppt/slides/slide4.xml" Id="R3aec998e9b40422d" /><Relationship Type="http://schemas.openxmlformats.org/officeDocument/2006/relationships/slide" Target="/ppt/slides/slide5.xml" Id="R7b06c96e9c064b00" /><Relationship Type="http://schemas.openxmlformats.org/officeDocument/2006/relationships/slide" Target="/ppt/slides/slide6.xml" Id="R5a764551bff44479" /><Relationship Type="http://schemas.openxmlformats.org/officeDocument/2006/relationships/slide" Target="/ppt/slides/slide7.xml" Id="R1ff3ec6ccec1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cf31c329b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d23010494330" /><Relationship Type="http://schemas.openxmlformats.org/officeDocument/2006/relationships/theme" Target="/ppt/slideMasters/theme/theme1.xml" Id="Rf5eb1c724ad9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0d2301049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40b1df0c5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f81404c54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7ff66462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8ad6a46f6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e6555a42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373e2d04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c97aa59a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PETER AAS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PETER AAS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63 436 437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81 079 603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MARSTRAND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MAGNUS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BRUNLAND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BRUNLAND MIKKELBORG  –  15,9 %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Totenvegen 786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910 051 784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