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a406d1a6a04b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fd89cc23ad42bb"/>
  </p:sldMasterIdLst>
  <p:sldIdLst>
    <p:sldId xmlns:r="http://schemas.openxmlformats.org/officeDocument/2006/relationships" id="256" r:id="R587c6cef954947ba"/>
    <p:sldId xmlns:r="http://schemas.openxmlformats.org/officeDocument/2006/relationships" id="257" r:id="R598e60c1e3fc4bc9"/>
    <p:sldId xmlns:r="http://schemas.openxmlformats.org/officeDocument/2006/relationships" id="258" r:id="R8177cfcdc34f471a"/>
    <p:sldId xmlns:r="http://schemas.openxmlformats.org/officeDocument/2006/relationships" id="259" r:id="Raba4f3ece1aa4a03"/>
    <p:sldId xmlns:r="http://schemas.openxmlformats.org/officeDocument/2006/relationships" id="260" r:id="Rf3c57162a38248e4"/>
    <p:sldId xmlns:r="http://schemas.openxmlformats.org/officeDocument/2006/relationships" id="261" r:id="Rc38d5a697ed34c67"/>
    <p:sldId xmlns:r="http://schemas.openxmlformats.org/officeDocument/2006/relationships" id="262" r:id="Rb4db405863cf43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fd89cc23ad42bb" /><Relationship Type="http://schemas.openxmlformats.org/officeDocument/2006/relationships/slide" Target="/ppt/slides/slide1.xml" Id="R587c6cef954947ba" /><Relationship Type="http://schemas.openxmlformats.org/officeDocument/2006/relationships/slide" Target="/ppt/slides/slide2.xml" Id="R598e60c1e3fc4bc9" /><Relationship Type="http://schemas.openxmlformats.org/officeDocument/2006/relationships/slide" Target="/ppt/slides/slide3.xml" Id="R8177cfcdc34f471a" /><Relationship Type="http://schemas.openxmlformats.org/officeDocument/2006/relationships/slide" Target="/ppt/slides/slide4.xml" Id="Raba4f3ece1aa4a03" /><Relationship Type="http://schemas.openxmlformats.org/officeDocument/2006/relationships/slide" Target="/ppt/slides/slide5.xml" Id="Rf3c57162a38248e4" /><Relationship Type="http://schemas.openxmlformats.org/officeDocument/2006/relationships/slide" Target="/ppt/slides/slide6.xml" Id="Rc38d5a697ed34c67" /><Relationship Type="http://schemas.openxmlformats.org/officeDocument/2006/relationships/slide" Target="/ppt/slides/slide7.xml" Id="Rb4db405863cf43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0460159e14e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5db88415448ce" /><Relationship Type="http://schemas.openxmlformats.org/officeDocument/2006/relationships/theme" Target="/ppt/slideMasters/theme/theme1.xml" Id="Rd8d79762838d43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15db88415448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dbc6597684b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89df3db5744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972d2a8a649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5ca2d4a694e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934a1658e46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26ba88b2e4e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2e170fd8446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HOTEL ALEXANDRA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HOTEL ALEXANDRA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HOTEL ALEXANDRA ble etablert [år] og holder til i Loen.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HOTEL ALEXANDRA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HOTEL ALEXANDRA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HOTEL ALEXANDRA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202 672 485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33 331 317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30 490 872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177 836 820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466 337 642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HOTEL ALEXANDRA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FONDSAVANSE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SOGN OG FJORDANE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SKOGAN GÅRD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VALBORG KRISTINE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HOTEL ALEXANDRA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Lodalsvegen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6789 Loen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alex@alexandra.no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www.alexandra.no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910 114 085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HOTEL ALEXANDRA</a:t>
            </a:r>
          </a:p>
        </p:txBody>
      </p:sp>
    </p:spTree>
  </p:cSld>
  <p:clrMapOvr>
    <a:masterClrMapping xmlns:a="http://schemas.openxmlformats.org/drawingml/2006/main"/>
  </p:clrMapOvr>
</p:sld>
</file>