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b60d91390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e647c9c3442a0"/>
  </p:sldMasterIdLst>
  <p:sldIdLst>
    <p:sldId xmlns:r="http://schemas.openxmlformats.org/officeDocument/2006/relationships" id="256" r:id="R527d3eb7c3c04225"/>
    <p:sldId xmlns:r="http://schemas.openxmlformats.org/officeDocument/2006/relationships" id="257" r:id="R018d0ac59e8d460e"/>
    <p:sldId xmlns:r="http://schemas.openxmlformats.org/officeDocument/2006/relationships" id="258" r:id="Rf2174b06de084700"/>
    <p:sldId xmlns:r="http://schemas.openxmlformats.org/officeDocument/2006/relationships" id="259" r:id="R17ad59550aab42d7"/>
    <p:sldId xmlns:r="http://schemas.openxmlformats.org/officeDocument/2006/relationships" id="260" r:id="Rf11ae31334cc45cf"/>
    <p:sldId xmlns:r="http://schemas.openxmlformats.org/officeDocument/2006/relationships" id="261" r:id="R599be807d46349b3"/>
    <p:sldId xmlns:r="http://schemas.openxmlformats.org/officeDocument/2006/relationships" id="262" r:id="Rc583b796ab24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e647c9c3442a0" /><Relationship Type="http://schemas.openxmlformats.org/officeDocument/2006/relationships/slide" Target="/ppt/slides/slide1.xml" Id="R527d3eb7c3c04225" /><Relationship Type="http://schemas.openxmlformats.org/officeDocument/2006/relationships/slide" Target="/ppt/slides/slide2.xml" Id="R018d0ac59e8d460e" /><Relationship Type="http://schemas.openxmlformats.org/officeDocument/2006/relationships/slide" Target="/ppt/slides/slide3.xml" Id="Rf2174b06de084700" /><Relationship Type="http://schemas.openxmlformats.org/officeDocument/2006/relationships/slide" Target="/ppt/slides/slide4.xml" Id="R17ad59550aab42d7" /><Relationship Type="http://schemas.openxmlformats.org/officeDocument/2006/relationships/slide" Target="/ppt/slides/slide5.xml" Id="Rf11ae31334cc45cf" /><Relationship Type="http://schemas.openxmlformats.org/officeDocument/2006/relationships/slide" Target="/ppt/slides/slide6.xml" Id="R599be807d46349b3" /><Relationship Type="http://schemas.openxmlformats.org/officeDocument/2006/relationships/slide" Target="/ppt/slides/slide7.xml" Id="Rc583b796ab24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b82e30a5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a5f25019492f" /><Relationship Type="http://schemas.openxmlformats.org/officeDocument/2006/relationships/theme" Target="/ppt/slideMasters/theme/theme1.xml" Id="R5efcf07b3657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9a5f25019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ba3dc971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818fdc8e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af996b24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d82b46d55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ac7833cc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e1b4dff0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53a942ff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