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d340aae5e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aaa6dc44c41ce"/>
  </p:sldMasterIdLst>
  <p:sldIdLst>
    <p:sldId xmlns:r="http://schemas.openxmlformats.org/officeDocument/2006/relationships" id="256" r:id="R465f66941a3644f9"/>
    <p:sldId xmlns:r="http://schemas.openxmlformats.org/officeDocument/2006/relationships" id="257" r:id="Rbf8784ad5c12481e"/>
    <p:sldId xmlns:r="http://schemas.openxmlformats.org/officeDocument/2006/relationships" id="258" r:id="R20a8bb664b4245a3"/>
    <p:sldId xmlns:r="http://schemas.openxmlformats.org/officeDocument/2006/relationships" id="259" r:id="Re903a706a6324fb0"/>
    <p:sldId xmlns:r="http://schemas.openxmlformats.org/officeDocument/2006/relationships" id="260" r:id="R41eab799e9584c7d"/>
    <p:sldId xmlns:r="http://schemas.openxmlformats.org/officeDocument/2006/relationships" id="261" r:id="Rea8bde3f5d2b40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aaa6dc44c41ce" /><Relationship Type="http://schemas.openxmlformats.org/officeDocument/2006/relationships/slide" Target="/ppt/slides/slide1.xml" Id="R465f66941a3644f9" /><Relationship Type="http://schemas.openxmlformats.org/officeDocument/2006/relationships/slide" Target="/ppt/slides/slide2.xml" Id="Rbf8784ad5c12481e" /><Relationship Type="http://schemas.openxmlformats.org/officeDocument/2006/relationships/slide" Target="/ppt/slides/slide3.xml" Id="R20a8bb664b4245a3" /><Relationship Type="http://schemas.openxmlformats.org/officeDocument/2006/relationships/slide" Target="/ppt/slides/slide4.xml" Id="Re903a706a6324fb0" /><Relationship Type="http://schemas.openxmlformats.org/officeDocument/2006/relationships/slide" Target="/ppt/slides/slide5.xml" Id="R41eab799e9584c7d" /><Relationship Type="http://schemas.openxmlformats.org/officeDocument/2006/relationships/slide" Target="/ppt/slides/slide6.xml" Id="Rea8bde3f5d2b40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b3d2fbefb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237b304454527" /><Relationship Type="http://schemas.openxmlformats.org/officeDocument/2006/relationships/theme" Target="/ppt/slideMasters/theme/theme1.xml" Id="R809be3b8f1d0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237b30445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589fdc8f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4f92c261c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3939d8cab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493bf90c3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d4ef1d5194e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ad8f28d6b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MEDIEHUSET ANDVORD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ag@andvord.no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910 235 915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