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56b73440d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c0fc6b00242d4"/>
  </p:sldMasterIdLst>
  <p:sldIdLst>
    <p:sldId xmlns:r="http://schemas.openxmlformats.org/officeDocument/2006/relationships" id="256" r:id="R7f8ab125b51a43af"/>
    <p:sldId xmlns:r="http://schemas.openxmlformats.org/officeDocument/2006/relationships" id="257" r:id="Rca5b00f071f54cda"/>
    <p:sldId xmlns:r="http://schemas.openxmlformats.org/officeDocument/2006/relationships" id="258" r:id="Rddd5c9d90d97429f"/>
    <p:sldId xmlns:r="http://schemas.openxmlformats.org/officeDocument/2006/relationships" id="259" r:id="R229cce1e6e1d4d43"/>
    <p:sldId xmlns:r="http://schemas.openxmlformats.org/officeDocument/2006/relationships" id="260" r:id="R0bc95074ab5f4362"/>
    <p:sldId xmlns:r="http://schemas.openxmlformats.org/officeDocument/2006/relationships" id="261" r:id="R197a771d8d6743f6"/>
    <p:sldId xmlns:r="http://schemas.openxmlformats.org/officeDocument/2006/relationships" id="262" r:id="R24470d65160f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c0fc6b00242d4" /><Relationship Type="http://schemas.openxmlformats.org/officeDocument/2006/relationships/slide" Target="/ppt/slides/slide1.xml" Id="R7f8ab125b51a43af" /><Relationship Type="http://schemas.openxmlformats.org/officeDocument/2006/relationships/slide" Target="/ppt/slides/slide2.xml" Id="Rca5b00f071f54cda" /><Relationship Type="http://schemas.openxmlformats.org/officeDocument/2006/relationships/slide" Target="/ppt/slides/slide3.xml" Id="Rddd5c9d90d97429f" /><Relationship Type="http://schemas.openxmlformats.org/officeDocument/2006/relationships/slide" Target="/ppt/slides/slide4.xml" Id="R229cce1e6e1d4d43" /><Relationship Type="http://schemas.openxmlformats.org/officeDocument/2006/relationships/slide" Target="/ppt/slides/slide5.xml" Id="R0bc95074ab5f4362" /><Relationship Type="http://schemas.openxmlformats.org/officeDocument/2006/relationships/slide" Target="/ppt/slides/slide6.xml" Id="R197a771d8d6743f6" /><Relationship Type="http://schemas.openxmlformats.org/officeDocument/2006/relationships/slide" Target="/ppt/slides/slide7.xml" Id="R24470d65160f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2add62614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de75d34b486b" /><Relationship Type="http://schemas.openxmlformats.org/officeDocument/2006/relationships/theme" Target="/ppt/slideMasters/theme/theme1.xml" Id="R4378cc71518d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ade75d34b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dc45c60f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b8091b1e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1d0a621d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b90e9df3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1ea7b96e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98beab08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2eca47c2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MEDIEHUSET ANDVORD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MEDIEHUSET ANDVORD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308 765 220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15 928 652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12 447 517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40 700 889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94 956 327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INFERENCE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PARAJETT AB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HASA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&amp; A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BACKE HOLDING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DOTTEN HOLDING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ag@andvord.no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910 235 915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