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f6c9ec339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e567bbe2f4882"/>
  </p:sldMasterIdLst>
  <p:sldIdLst>
    <p:sldId xmlns:r="http://schemas.openxmlformats.org/officeDocument/2006/relationships" id="256" r:id="R72ba982c2fa04473"/>
    <p:sldId xmlns:r="http://schemas.openxmlformats.org/officeDocument/2006/relationships" id="257" r:id="R0ad8f0fc01cc4f00"/>
    <p:sldId xmlns:r="http://schemas.openxmlformats.org/officeDocument/2006/relationships" id="258" r:id="R61d324e159d54d8b"/>
    <p:sldId xmlns:r="http://schemas.openxmlformats.org/officeDocument/2006/relationships" id="259" r:id="R5b59a9aa8c174f90"/>
    <p:sldId xmlns:r="http://schemas.openxmlformats.org/officeDocument/2006/relationships" id="260" r:id="R55e9b886ce354fbc"/>
    <p:sldId xmlns:r="http://schemas.openxmlformats.org/officeDocument/2006/relationships" id="261" r:id="Rbe1a4359c359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e567bbe2f4882" /><Relationship Type="http://schemas.openxmlformats.org/officeDocument/2006/relationships/slide" Target="/ppt/slides/slide1.xml" Id="R72ba982c2fa04473" /><Relationship Type="http://schemas.openxmlformats.org/officeDocument/2006/relationships/slide" Target="/ppt/slides/slide2.xml" Id="R0ad8f0fc01cc4f00" /><Relationship Type="http://schemas.openxmlformats.org/officeDocument/2006/relationships/slide" Target="/ppt/slides/slide3.xml" Id="R61d324e159d54d8b" /><Relationship Type="http://schemas.openxmlformats.org/officeDocument/2006/relationships/slide" Target="/ppt/slides/slide4.xml" Id="R5b59a9aa8c174f90" /><Relationship Type="http://schemas.openxmlformats.org/officeDocument/2006/relationships/slide" Target="/ppt/slides/slide5.xml" Id="R55e9b886ce354fbc" /><Relationship Type="http://schemas.openxmlformats.org/officeDocument/2006/relationships/slide" Target="/ppt/slides/slide6.xml" Id="Rbe1a4359c359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c03772e57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e0ad7edb746c7" /><Relationship Type="http://schemas.openxmlformats.org/officeDocument/2006/relationships/theme" Target="/ppt/slideMasters/theme/theme1.xml" Id="R391713e5ad83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e0ad7edb7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db9f9129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792af6124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f75738a6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fad48edd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31f23c3a9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1d78ebd0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PARTNERBLIKK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19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910 274 694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PARTNERBLIKK AS</a:t>
            </a:r>
          </a:p>
        </p:txBody>
      </p:sp>
    </p:spTree>
  </p:cSld>
  <p:clrMapOvr>
    <a:masterClrMapping xmlns:a="http://schemas.openxmlformats.org/drawingml/2006/main"/>
  </p:clrMapOvr>
</p:sld>
</file>