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515df018b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248a133af442b"/>
  </p:sldMasterIdLst>
  <p:sldIdLst>
    <p:sldId xmlns:r="http://schemas.openxmlformats.org/officeDocument/2006/relationships" id="256" r:id="Rd49b0b84450c4b9f"/>
    <p:sldId xmlns:r="http://schemas.openxmlformats.org/officeDocument/2006/relationships" id="257" r:id="R687bc10c0f6344c8"/>
    <p:sldId xmlns:r="http://schemas.openxmlformats.org/officeDocument/2006/relationships" id="258" r:id="Rabab00fefbce4d3d"/>
    <p:sldId xmlns:r="http://schemas.openxmlformats.org/officeDocument/2006/relationships" id="259" r:id="R1106f13a9e504221"/>
    <p:sldId xmlns:r="http://schemas.openxmlformats.org/officeDocument/2006/relationships" id="260" r:id="R7edad5507c3c43b9"/>
    <p:sldId xmlns:r="http://schemas.openxmlformats.org/officeDocument/2006/relationships" id="261" r:id="R6b6a94b3441d4c9a"/>
    <p:sldId xmlns:r="http://schemas.openxmlformats.org/officeDocument/2006/relationships" id="262" r:id="R63e992bca4f6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248a133af442b" /><Relationship Type="http://schemas.openxmlformats.org/officeDocument/2006/relationships/slide" Target="/ppt/slides/slide1.xml" Id="Rd49b0b84450c4b9f" /><Relationship Type="http://schemas.openxmlformats.org/officeDocument/2006/relationships/slide" Target="/ppt/slides/slide2.xml" Id="R687bc10c0f6344c8" /><Relationship Type="http://schemas.openxmlformats.org/officeDocument/2006/relationships/slide" Target="/ppt/slides/slide3.xml" Id="Rabab00fefbce4d3d" /><Relationship Type="http://schemas.openxmlformats.org/officeDocument/2006/relationships/slide" Target="/ppt/slides/slide4.xml" Id="R1106f13a9e504221" /><Relationship Type="http://schemas.openxmlformats.org/officeDocument/2006/relationships/slide" Target="/ppt/slides/slide5.xml" Id="R7edad5507c3c43b9" /><Relationship Type="http://schemas.openxmlformats.org/officeDocument/2006/relationships/slide" Target="/ppt/slides/slide6.xml" Id="R6b6a94b3441d4c9a" /><Relationship Type="http://schemas.openxmlformats.org/officeDocument/2006/relationships/slide" Target="/ppt/slides/slide7.xml" Id="R63e992bca4f6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fd2457a21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e9b860064900" /><Relationship Type="http://schemas.openxmlformats.org/officeDocument/2006/relationships/theme" Target="/ppt/slideMasters/theme/theme1.xml" Id="R89c5e4379279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fe9b8600649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9cdd4f5b0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da4b6ba9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238c04c2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27aa2f59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e55e2c7c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4ceb6a4b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b52c6175049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PARTNERBLIKK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PARTNERBLIKK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11 932 808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4 542 785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GJERMUND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HAVSØ ARNT WILLY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RUNE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Sokndalsveien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4372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19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910 274 694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