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2042fb999d48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1263b1d2be4f4d"/>
  </p:sldMasterIdLst>
  <p:sldIdLst>
    <p:sldId xmlns:r="http://schemas.openxmlformats.org/officeDocument/2006/relationships" id="256" r:id="R49fc4946c3514e3e"/>
    <p:sldId xmlns:r="http://schemas.openxmlformats.org/officeDocument/2006/relationships" id="257" r:id="Rcc048009bb50455f"/>
    <p:sldId xmlns:r="http://schemas.openxmlformats.org/officeDocument/2006/relationships" id="258" r:id="Rec905762ea264057"/>
    <p:sldId xmlns:r="http://schemas.openxmlformats.org/officeDocument/2006/relationships" id="259" r:id="Rb2c3114620674d3d"/>
    <p:sldId xmlns:r="http://schemas.openxmlformats.org/officeDocument/2006/relationships" id="260" r:id="R91905494b0564194"/>
    <p:sldId xmlns:r="http://schemas.openxmlformats.org/officeDocument/2006/relationships" id="261" r:id="R168959c090104653"/>
    <p:sldId xmlns:r="http://schemas.openxmlformats.org/officeDocument/2006/relationships" id="262" r:id="R917e049a469944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1263b1d2be4f4d" /><Relationship Type="http://schemas.openxmlformats.org/officeDocument/2006/relationships/slide" Target="/ppt/slides/slide1.xml" Id="R49fc4946c3514e3e" /><Relationship Type="http://schemas.openxmlformats.org/officeDocument/2006/relationships/slide" Target="/ppt/slides/slide2.xml" Id="Rcc048009bb50455f" /><Relationship Type="http://schemas.openxmlformats.org/officeDocument/2006/relationships/slide" Target="/ppt/slides/slide3.xml" Id="Rec905762ea264057" /><Relationship Type="http://schemas.openxmlformats.org/officeDocument/2006/relationships/slide" Target="/ppt/slides/slide4.xml" Id="Rb2c3114620674d3d" /><Relationship Type="http://schemas.openxmlformats.org/officeDocument/2006/relationships/slide" Target="/ppt/slides/slide5.xml" Id="R91905494b0564194" /><Relationship Type="http://schemas.openxmlformats.org/officeDocument/2006/relationships/slide" Target="/ppt/slides/slide6.xml" Id="R168959c090104653" /><Relationship Type="http://schemas.openxmlformats.org/officeDocument/2006/relationships/slide" Target="/ppt/slides/slide7.xml" Id="R917e049a469944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6e6c36316840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5a36e448a4350" /><Relationship Type="http://schemas.openxmlformats.org/officeDocument/2006/relationships/theme" Target="/ppt/slideMasters/theme/theme1.xml" Id="R7a67409b5a8241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75a36e448a43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da869affc48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dd021124f4b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a893995da4d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3b6f1ab5543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3325803994f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25325a5e54a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4a0ff208648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 ELEKTRO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122 884 083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1 595 446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1 920 020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20 836 085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61 584 978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 HOLDING AS  –  92,0 %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 HÅKON ESPSETH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 TONJE ESPSETH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50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910 295 764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ELEKTRO AS</a:t>
            </a:r>
          </a:p>
        </p:txBody>
      </p:sp>
    </p:spTree>
  </p:cSld>
  <p:clrMapOvr>
    <a:masterClrMapping xmlns:a="http://schemas.openxmlformats.org/drawingml/2006/main"/>
  </p:clrMapOvr>
</p:sld>
</file>