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2dc7f2a25348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0752205d374a2c"/>
  </p:sldMasterIdLst>
  <p:sldIdLst>
    <p:sldId xmlns:r="http://schemas.openxmlformats.org/officeDocument/2006/relationships" id="256" r:id="Rd6679db791904f38"/>
    <p:sldId xmlns:r="http://schemas.openxmlformats.org/officeDocument/2006/relationships" id="257" r:id="Re6f739e3c52a4f26"/>
    <p:sldId xmlns:r="http://schemas.openxmlformats.org/officeDocument/2006/relationships" id="258" r:id="R17634451b76745c2"/>
    <p:sldId xmlns:r="http://schemas.openxmlformats.org/officeDocument/2006/relationships" id="259" r:id="Rd063140d3bc54b3b"/>
    <p:sldId xmlns:r="http://schemas.openxmlformats.org/officeDocument/2006/relationships" id="260" r:id="R836fb059a2b0429d"/>
    <p:sldId xmlns:r="http://schemas.openxmlformats.org/officeDocument/2006/relationships" id="261" r:id="R8853eab8067e474a"/>
    <p:sldId xmlns:r="http://schemas.openxmlformats.org/officeDocument/2006/relationships" id="262" r:id="R032b3dffeac24e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0752205d374a2c" /><Relationship Type="http://schemas.openxmlformats.org/officeDocument/2006/relationships/slide" Target="/ppt/slides/slide1.xml" Id="Rd6679db791904f38" /><Relationship Type="http://schemas.openxmlformats.org/officeDocument/2006/relationships/slide" Target="/ppt/slides/slide2.xml" Id="Re6f739e3c52a4f26" /><Relationship Type="http://schemas.openxmlformats.org/officeDocument/2006/relationships/slide" Target="/ppt/slides/slide3.xml" Id="R17634451b76745c2" /><Relationship Type="http://schemas.openxmlformats.org/officeDocument/2006/relationships/slide" Target="/ppt/slides/slide4.xml" Id="Rd063140d3bc54b3b" /><Relationship Type="http://schemas.openxmlformats.org/officeDocument/2006/relationships/slide" Target="/ppt/slides/slide5.xml" Id="R836fb059a2b0429d" /><Relationship Type="http://schemas.openxmlformats.org/officeDocument/2006/relationships/slide" Target="/ppt/slides/slide6.xml" Id="R8853eab8067e474a" /><Relationship Type="http://schemas.openxmlformats.org/officeDocument/2006/relationships/slide" Target="/ppt/slides/slide7.xml" Id="R032b3dffeac24e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5cf196eea45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55507e4b44db9" /><Relationship Type="http://schemas.openxmlformats.org/officeDocument/2006/relationships/theme" Target="/ppt/slideMasters/theme/theme1.xml" Id="Rbd19ab60a6474a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855507e4b44d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7f346dcc14c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1cd46575b4a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12b1dd72d43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2b7d2447748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0e3b51dbc45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87479e3354c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531fd628742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ELEKTRISKE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ELEKTRISKE EIENDOM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355 560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5 521 524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6 052 625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INGAR FAGERLI  –  50,3 %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KRISTIAN FAGERLI  –  38,7 %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INGAR FAGERLI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FAGERLI  –  5,5 %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Drengsrudbekken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98 70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910 298 879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