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71e976f5b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7afc923b24d09"/>
  </p:sldMasterIdLst>
  <p:sldIdLst>
    <p:sldId xmlns:r="http://schemas.openxmlformats.org/officeDocument/2006/relationships" id="256" r:id="Rd49f5a92f6b44fb3"/>
    <p:sldId xmlns:r="http://schemas.openxmlformats.org/officeDocument/2006/relationships" id="257" r:id="Rc3f9b50573a24915"/>
    <p:sldId xmlns:r="http://schemas.openxmlformats.org/officeDocument/2006/relationships" id="258" r:id="R286dd5b74bc247d3"/>
    <p:sldId xmlns:r="http://schemas.openxmlformats.org/officeDocument/2006/relationships" id="259" r:id="R813d03ed4e084c0a"/>
    <p:sldId xmlns:r="http://schemas.openxmlformats.org/officeDocument/2006/relationships" id="260" r:id="Redcda644d5d54814"/>
    <p:sldId xmlns:r="http://schemas.openxmlformats.org/officeDocument/2006/relationships" id="261" r:id="Rb582b435ae7149db"/>
    <p:sldId xmlns:r="http://schemas.openxmlformats.org/officeDocument/2006/relationships" id="262" r:id="R3edb732abce3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7afc923b24d09" /><Relationship Type="http://schemas.openxmlformats.org/officeDocument/2006/relationships/slide" Target="/ppt/slides/slide1.xml" Id="Rd49f5a92f6b44fb3" /><Relationship Type="http://schemas.openxmlformats.org/officeDocument/2006/relationships/slide" Target="/ppt/slides/slide2.xml" Id="Rc3f9b50573a24915" /><Relationship Type="http://schemas.openxmlformats.org/officeDocument/2006/relationships/slide" Target="/ppt/slides/slide3.xml" Id="R286dd5b74bc247d3" /><Relationship Type="http://schemas.openxmlformats.org/officeDocument/2006/relationships/slide" Target="/ppt/slides/slide4.xml" Id="R813d03ed4e084c0a" /><Relationship Type="http://schemas.openxmlformats.org/officeDocument/2006/relationships/slide" Target="/ppt/slides/slide5.xml" Id="Redcda644d5d54814" /><Relationship Type="http://schemas.openxmlformats.org/officeDocument/2006/relationships/slide" Target="/ppt/slides/slide6.xml" Id="Rb582b435ae7149db" /><Relationship Type="http://schemas.openxmlformats.org/officeDocument/2006/relationships/slide" Target="/ppt/slides/slide7.xml" Id="R3edb732abce3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47e9220f8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6deff76394dc3" /><Relationship Type="http://schemas.openxmlformats.org/officeDocument/2006/relationships/theme" Target="/ppt/slideMasters/theme/theme1.xml" Id="Rb5ec61c60ee6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6deff7639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7911b1e3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25e2e624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6b8e29b4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b21c9e01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b994c79b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ac68a8b41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e2e7cea6a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84 648 512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3 780 278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12 791 103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910 309 153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