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d599aa53f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9dc09d7c94316"/>
  </p:sldMasterIdLst>
  <p:sldIdLst>
    <p:sldId xmlns:r="http://schemas.openxmlformats.org/officeDocument/2006/relationships" id="256" r:id="R884a88b671cf4bbe"/>
    <p:sldId xmlns:r="http://schemas.openxmlformats.org/officeDocument/2006/relationships" id="257" r:id="Rc7086c58281540c0"/>
    <p:sldId xmlns:r="http://schemas.openxmlformats.org/officeDocument/2006/relationships" id="258" r:id="R97b3aa09561c4b31"/>
    <p:sldId xmlns:r="http://schemas.openxmlformats.org/officeDocument/2006/relationships" id="259" r:id="Ra0c4f2fefa884ed6"/>
    <p:sldId xmlns:r="http://schemas.openxmlformats.org/officeDocument/2006/relationships" id="260" r:id="Rde5b7074743d4a39"/>
    <p:sldId xmlns:r="http://schemas.openxmlformats.org/officeDocument/2006/relationships" id="261" r:id="R3f781d471e884bf5"/>
    <p:sldId xmlns:r="http://schemas.openxmlformats.org/officeDocument/2006/relationships" id="262" r:id="Rcd2200ac9e3942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9dc09d7c94316" /><Relationship Type="http://schemas.openxmlformats.org/officeDocument/2006/relationships/slide" Target="/ppt/slides/slide1.xml" Id="R884a88b671cf4bbe" /><Relationship Type="http://schemas.openxmlformats.org/officeDocument/2006/relationships/slide" Target="/ppt/slides/slide2.xml" Id="Rc7086c58281540c0" /><Relationship Type="http://schemas.openxmlformats.org/officeDocument/2006/relationships/slide" Target="/ppt/slides/slide3.xml" Id="R97b3aa09561c4b31" /><Relationship Type="http://schemas.openxmlformats.org/officeDocument/2006/relationships/slide" Target="/ppt/slides/slide4.xml" Id="Ra0c4f2fefa884ed6" /><Relationship Type="http://schemas.openxmlformats.org/officeDocument/2006/relationships/slide" Target="/ppt/slides/slide5.xml" Id="Rde5b7074743d4a39" /><Relationship Type="http://schemas.openxmlformats.org/officeDocument/2006/relationships/slide" Target="/ppt/slides/slide6.xml" Id="R3f781d471e884bf5" /><Relationship Type="http://schemas.openxmlformats.org/officeDocument/2006/relationships/slide" Target="/ppt/slides/slide7.xml" Id="Rcd2200ac9e3942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493399b7b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d214d18bd414a" /><Relationship Type="http://schemas.openxmlformats.org/officeDocument/2006/relationships/theme" Target="/ppt/slideMasters/theme/theme1.xml" Id="Rea4627d06c9e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d214d18bd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cbc8609c9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fdb22e8f3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33f4db64b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89d8c9ad6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6430cf9b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f3527eb5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e65b5cc3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STENSHAGEN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−6 356 376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450 676 139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789 160 213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1 139 946 748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FINANS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910 356 488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