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9f5e838fb47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51fde8e4444fa"/>
  </p:sldMasterIdLst>
  <p:sldIdLst>
    <p:sldId xmlns:r="http://schemas.openxmlformats.org/officeDocument/2006/relationships" id="256" r:id="Rb8f64555ff884cf2"/>
    <p:sldId xmlns:r="http://schemas.openxmlformats.org/officeDocument/2006/relationships" id="257" r:id="Rc1ffafa6a2554b3c"/>
    <p:sldId xmlns:r="http://schemas.openxmlformats.org/officeDocument/2006/relationships" id="258" r:id="Ra32848d4eb274abf"/>
    <p:sldId xmlns:r="http://schemas.openxmlformats.org/officeDocument/2006/relationships" id="259" r:id="R2b41d7d389794b62"/>
    <p:sldId xmlns:r="http://schemas.openxmlformats.org/officeDocument/2006/relationships" id="260" r:id="R376b233cb4d64e80"/>
    <p:sldId xmlns:r="http://schemas.openxmlformats.org/officeDocument/2006/relationships" id="261" r:id="Rc8e833c798e041e3"/>
    <p:sldId xmlns:r="http://schemas.openxmlformats.org/officeDocument/2006/relationships" id="262" r:id="R1a305b439c0a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51fde8e4444fa" /><Relationship Type="http://schemas.openxmlformats.org/officeDocument/2006/relationships/slide" Target="/ppt/slides/slide1.xml" Id="Rb8f64555ff884cf2" /><Relationship Type="http://schemas.openxmlformats.org/officeDocument/2006/relationships/slide" Target="/ppt/slides/slide2.xml" Id="Rc1ffafa6a2554b3c" /><Relationship Type="http://schemas.openxmlformats.org/officeDocument/2006/relationships/slide" Target="/ppt/slides/slide3.xml" Id="Ra32848d4eb274abf" /><Relationship Type="http://schemas.openxmlformats.org/officeDocument/2006/relationships/slide" Target="/ppt/slides/slide4.xml" Id="R2b41d7d389794b62" /><Relationship Type="http://schemas.openxmlformats.org/officeDocument/2006/relationships/slide" Target="/ppt/slides/slide5.xml" Id="R376b233cb4d64e80" /><Relationship Type="http://schemas.openxmlformats.org/officeDocument/2006/relationships/slide" Target="/ppt/slides/slide6.xml" Id="Rc8e833c798e041e3" /><Relationship Type="http://schemas.openxmlformats.org/officeDocument/2006/relationships/slide" Target="/ppt/slides/slide7.xml" Id="R1a305b439c0a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84ac2dfef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4d263fb74191" /><Relationship Type="http://schemas.openxmlformats.org/officeDocument/2006/relationships/theme" Target="/ppt/slideMasters/theme/theme1.xml" Id="R725ec2ecaffd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cd4d263fb7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4319ef96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ad9c1fffc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57417a9a644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2045224f9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ef28e82c7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725cf3a284e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ba47005554c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AVENIR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13 016 850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19 364 619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Sundegaten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910 369 369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AVENIR AS</a:t>
            </a:r>
          </a:p>
        </p:txBody>
      </p:sp>
    </p:spTree>
  </p:cSld>
  <p:clrMapOvr>
    <a:masterClrMapping xmlns:a="http://schemas.openxmlformats.org/drawingml/2006/main"/>
  </p:clrMapOvr>
</p:sld>
</file>