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008cbbcb0f4a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86cc5331d43a9"/>
  </p:sldMasterIdLst>
  <p:sldIdLst>
    <p:sldId xmlns:r="http://schemas.openxmlformats.org/officeDocument/2006/relationships" id="256" r:id="R50a13ba8b7e449d9"/>
    <p:sldId xmlns:r="http://schemas.openxmlformats.org/officeDocument/2006/relationships" id="257" r:id="R4509fd5eaca249df"/>
    <p:sldId xmlns:r="http://schemas.openxmlformats.org/officeDocument/2006/relationships" id="258" r:id="R63837b1816924abe"/>
    <p:sldId xmlns:r="http://schemas.openxmlformats.org/officeDocument/2006/relationships" id="259" r:id="Rce5533fbad5e4cf9"/>
    <p:sldId xmlns:r="http://schemas.openxmlformats.org/officeDocument/2006/relationships" id="260" r:id="R28f82089fcce4e94"/>
    <p:sldId xmlns:r="http://schemas.openxmlformats.org/officeDocument/2006/relationships" id="261" r:id="Rf98ff6d0979a4c61"/>
    <p:sldId xmlns:r="http://schemas.openxmlformats.org/officeDocument/2006/relationships" id="262" r:id="Rf289b6bb8c7a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86cc5331d43a9" /><Relationship Type="http://schemas.openxmlformats.org/officeDocument/2006/relationships/slide" Target="/ppt/slides/slide1.xml" Id="R50a13ba8b7e449d9" /><Relationship Type="http://schemas.openxmlformats.org/officeDocument/2006/relationships/slide" Target="/ppt/slides/slide2.xml" Id="R4509fd5eaca249df" /><Relationship Type="http://schemas.openxmlformats.org/officeDocument/2006/relationships/slide" Target="/ppt/slides/slide3.xml" Id="R63837b1816924abe" /><Relationship Type="http://schemas.openxmlformats.org/officeDocument/2006/relationships/slide" Target="/ppt/slides/slide4.xml" Id="Rce5533fbad5e4cf9" /><Relationship Type="http://schemas.openxmlformats.org/officeDocument/2006/relationships/slide" Target="/ppt/slides/slide5.xml" Id="R28f82089fcce4e94" /><Relationship Type="http://schemas.openxmlformats.org/officeDocument/2006/relationships/slide" Target="/ppt/slides/slide6.xml" Id="Rf98ff6d0979a4c61" /><Relationship Type="http://schemas.openxmlformats.org/officeDocument/2006/relationships/slide" Target="/ppt/slides/slide7.xml" Id="Rf289b6bb8c7a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5c4fc3cae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1b2ba22a14867" /><Relationship Type="http://schemas.openxmlformats.org/officeDocument/2006/relationships/theme" Target="/ppt/slideMasters/theme/theme1.xml" Id="R055d548c546a43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a1b2ba22a148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e4b26e75c45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4da8501b9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10985a8184a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df003b92f46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313ee896e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f80daf59242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0ed9388a24e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AVITELL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164 651 428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2 721 249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2 673 975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11 122 398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54 180 473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ELEKTRO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ATB SERVICE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HILLESUND HOLDING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MANCINI HOLDING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ODDMAR OG EVA AS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TRELDAL-MOY HOLDING AS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17 88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post@avitell.no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www.avitell.no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910 405 004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AVITELL AS</a:t>
            </a:r>
          </a:p>
        </p:txBody>
      </p:sp>
    </p:spTree>
  </p:cSld>
  <p:clrMapOvr>
    <a:masterClrMapping xmlns:a="http://schemas.openxmlformats.org/drawingml/2006/main"/>
  </p:clrMapOvr>
</p:sld>
</file>