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0fcd6c03441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83729a2d448ca"/>
  </p:sldMasterIdLst>
  <p:sldIdLst>
    <p:sldId xmlns:r="http://schemas.openxmlformats.org/officeDocument/2006/relationships" id="256" r:id="R397550a333f34c6a"/>
    <p:sldId xmlns:r="http://schemas.openxmlformats.org/officeDocument/2006/relationships" id="257" r:id="Reb215056460346b1"/>
    <p:sldId xmlns:r="http://schemas.openxmlformats.org/officeDocument/2006/relationships" id="258" r:id="Rdde1594b294745e8"/>
    <p:sldId xmlns:r="http://schemas.openxmlformats.org/officeDocument/2006/relationships" id="259" r:id="Ra9dc5f18fa444032"/>
    <p:sldId xmlns:r="http://schemas.openxmlformats.org/officeDocument/2006/relationships" id="260" r:id="R396772e9df744bf8"/>
    <p:sldId xmlns:r="http://schemas.openxmlformats.org/officeDocument/2006/relationships" id="261" r:id="R242be589e53c465e"/>
    <p:sldId xmlns:r="http://schemas.openxmlformats.org/officeDocument/2006/relationships" id="262" r:id="Rdb23f8523f42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83729a2d448ca" /><Relationship Type="http://schemas.openxmlformats.org/officeDocument/2006/relationships/slide" Target="/ppt/slides/slide1.xml" Id="R397550a333f34c6a" /><Relationship Type="http://schemas.openxmlformats.org/officeDocument/2006/relationships/slide" Target="/ppt/slides/slide2.xml" Id="Reb215056460346b1" /><Relationship Type="http://schemas.openxmlformats.org/officeDocument/2006/relationships/slide" Target="/ppt/slides/slide3.xml" Id="Rdde1594b294745e8" /><Relationship Type="http://schemas.openxmlformats.org/officeDocument/2006/relationships/slide" Target="/ppt/slides/slide4.xml" Id="Ra9dc5f18fa444032" /><Relationship Type="http://schemas.openxmlformats.org/officeDocument/2006/relationships/slide" Target="/ppt/slides/slide5.xml" Id="R396772e9df744bf8" /><Relationship Type="http://schemas.openxmlformats.org/officeDocument/2006/relationships/slide" Target="/ppt/slides/slide6.xml" Id="R242be589e53c465e" /><Relationship Type="http://schemas.openxmlformats.org/officeDocument/2006/relationships/slide" Target="/ppt/slides/slide7.xml" Id="Rdb23f8523f42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9e9c0a8fd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eb212f17a485e" /><Relationship Type="http://schemas.openxmlformats.org/officeDocument/2006/relationships/theme" Target="/ppt/slideMasters/theme/theme1.xml" Id="Rd9726031b7f8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eb212f17a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524a2dc1f41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87c45b2845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a3346a9bb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483c3509944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1800c393d45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0541f0e5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93fa99bf745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SIGFRED BENTZEN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SIGFRED BENTZEN &amp; SØNN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26 337 479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−987 675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4 576 335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11 507 890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BENTZEN JAN-ERIK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322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79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www.sigfredbentzen.no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910 462 105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SIGFRED BENTZEN &amp; SØNN AS</a:t>
            </a:r>
          </a:p>
        </p:txBody>
      </p:sp>
    </p:spTree>
  </p:cSld>
  <p:clrMapOvr>
    <a:masterClrMapping xmlns:a="http://schemas.openxmlformats.org/drawingml/2006/main"/>
  </p:clrMapOvr>
</p:sld>
</file>