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996329e484d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6148fd41b4a04"/>
  </p:sldMasterIdLst>
  <p:sldIdLst>
    <p:sldId xmlns:r="http://schemas.openxmlformats.org/officeDocument/2006/relationships" id="256" r:id="R98037b61b1204357"/>
    <p:sldId xmlns:r="http://schemas.openxmlformats.org/officeDocument/2006/relationships" id="257" r:id="R38d60752012d43a0"/>
    <p:sldId xmlns:r="http://schemas.openxmlformats.org/officeDocument/2006/relationships" id="258" r:id="R512bf6a60a804299"/>
    <p:sldId xmlns:r="http://schemas.openxmlformats.org/officeDocument/2006/relationships" id="259" r:id="Rdf1afd306a1f4661"/>
    <p:sldId xmlns:r="http://schemas.openxmlformats.org/officeDocument/2006/relationships" id="260" r:id="R580cbdccd6b847e5"/>
    <p:sldId xmlns:r="http://schemas.openxmlformats.org/officeDocument/2006/relationships" id="261" r:id="R2746b474e9e247bb"/>
    <p:sldId xmlns:r="http://schemas.openxmlformats.org/officeDocument/2006/relationships" id="262" r:id="R951778316b27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6148fd41b4a04" /><Relationship Type="http://schemas.openxmlformats.org/officeDocument/2006/relationships/slide" Target="/ppt/slides/slide1.xml" Id="R98037b61b1204357" /><Relationship Type="http://schemas.openxmlformats.org/officeDocument/2006/relationships/slide" Target="/ppt/slides/slide2.xml" Id="R38d60752012d43a0" /><Relationship Type="http://schemas.openxmlformats.org/officeDocument/2006/relationships/slide" Target="/ppt/slides/slide3.xml" Id="R512bf6a60a804299" /><Relationship Type="http://schemas.openxmlformats.org/officeDocument/2006/relationships/slide" Target="/ppt/slides/slide4.xml" Id="Rdf1afd306a1f4661" /><Relationship Type="http://schemas.openxmlformats.org/officeDocument/2006/relationships/slide" Target="/ppt/slides/slide5.xml" Id="R580cbdccd6b847e5" /><Relationship Type="http://schemas.openxmlformats.org/officeDocument/2006/relationships/slide" Target="/ppt/slides/slide6.xml" Id="R2746b474e9e247bb" /><Relationship Type="http://schemas.openxmlformats.org/officeDocument/2006/relationships/slide" Target="/ppt/slides/slide7.xml" Id="R951778316b27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75865b63f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8da162ec1487b" /><Relationship Type="http://schemas.openxmlformats.org/officeDocument/2006/relationships/theme" Target="/ppt/slideMasters/theme/theme1.xml" Id="R26ffe73ab701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78da162ec148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e50cb01c6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f7b87ac45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08da27aa7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f20ef5b30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893e6644b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f5e81b59d49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a8a87d53f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BERGSTADENS HOTEL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BERGSTADENS HOTEL EIENDOM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8 662 207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4 709 975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20 150 504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74 977 297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BOKERO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PUMA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bergstadens.hotel@online.no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910 536 621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BERGSTADENS HOTEL EIENDOM AS</a:t>
            </a:r>
          </a:p>
        </p:txBody>
      </p:sp>
    </p:spTree>
  </p:cSld>
  <p:clrMapOvr>
    <a:masterClrMapping xmlns:a="http://schemas.openxmlformats.org/drawingml/2006/main"/>
  </p:clrMapOvr>
</p:sld>
</file>