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34d4ab4f6a43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0a40edee045e0"/>
  </p:sldMasterIdLst>
  <p:sldIdLst>
    <p:sldId xmlns:r="http://schemas.openxmlformats.org/officeDocument/2006/relationships" id="256" r:id="R3b41de39071d4ccc"/>
    <p:sldId xmlns:r="http://schemas.openxmlformats.org/officeDocument/2006/relationships" id="257" r:id="Rbd8f42e80bab4efe"/>
    <p:sldId xmlns:r="http://schemas.openxmlformats.org/officeDocument/2006/relationships" id="258" r:id="Ra580f30ab2d84487"/>
    <p:sldId xmlns:r="http://schemas.openxmlformats.org/officeDocument/2006/relationships" id="259" r:id="R2213ef03dd3643f0"/>
    <p:sldId xmlns:r="http://schemas.openxmlformats.org/officeDocument/2006/relationships" id="260" r:id="R6fcee0d08e1142aa"/>
    <p:sldId xmlns:r="http://schemas.openxmlformats.org/officeDocument/2006/relationships" id="261" r:id="R6da67f4cdb1844d3"/>
    <p:sldId xmlns:r="http://schemas.openxmlformats.org/officeDocument/2006/relationships" id="262" r:id="R081f42d97f6a42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0a40edee045e0" /><Relationship Type="http://schemas.openxmlformats.org/officeDocument/2006/relationships/slide" Target="/ppt/slides/slide1.xml" Id="R3b41de39071d4ccc" /><Relationship Type="http://schemas.openxmlformats.org/officeDocument/2006/relationships/slide" Target="/ppt/slides/slide2.xml" Id="Rbd8f42e80bab4efe" /><Relationship Type="http://schemas.openxmlformats.org/officeDocument/2006/relationships/slide" Target="/ppt/slides/slide3.xml" Id="Ra580f30ab2d84487" /><Relationship Type="http://schemas.openxmlformats.org/officeDocument/2006/relationships/slide" Target="/ppt/slides/slide4.xml" Id="R2213ef03dd3643f0" /><Relationship Type="http://schemas.openxmlformats.org/officeDocument/2006/relationships/slide" Target="/ppt/slides/slide5.xml" Id="R6fcee0d08e1142aa" /><Relationship Type="http://schemas.openxmlformats.org/officeDocument/2006/relationships/slide" Target="/ppt/slides/slide6.xml" Id="R6da67f4cdb1844d3" /><Relationship Type="http://schemas.openxmlformats.org/officeDocument/2006/relationships/slide" Target="/ppt/slides/slide7.xml" Id="R081f42d97f6a42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83a2136964b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05ff315ba4da6" /><Relationship Type="http://schemas.openxmlformats.org/officeDocument/2006/relationships/theme" Target="/ppt/slideMasters/theme/theme1.xml" Id="R467be7f953b644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05ff315ba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2188e6eff4b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a11e1cc3c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47f98faf6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ae3db770b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e41d252ec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365dd667a41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4bdb4b2f0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BETONGINDUSTRI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BETONGINDUSTRI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BETONGINDUSTRI ble etablert [år] og holder til i Modalen.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BETONGINDUSTRI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BETONGINDUSTRI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BETONGINDUSTRI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20 354 195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1 060 643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23 556 203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33 138 383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BETONGINDUSTRI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NYGARD BJØRN  –  34,6 %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AUDUN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NYGARD ATLE  –  15,4 %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NYGARD BJARTE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STEINSLAND JAN ARILD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KVÅLE GRETE NYGÅRD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BETONGINDUSTRI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59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asbetong@online.no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910 564 196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BETONGINDUSTRI</a:t>
            </a:r>
          </a:p>
        </p:txBody>
      </p:sp>
    </p:spTree>
  </p:cSld>
  <p:clrMapOvr>
    <a:masterClrMapping xmlns:a="http://schemas.openxmlformats.org/drawingml/2006/main"/>
  </p:clrMapOvr>
</p:sld>
</file>