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2d834fd9bb40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110941035949b8"/>
  </p:sldMasterIdLst>
  <p:sldIdLst>
    <p:sldId xmlns:r="http://schemas.openxmlformats.org/officeDocument/2006/relationships" id="256" r:id="Rb0665ae2ba2542e7"/>
    <p:sldId xmlns:r="http://schemas.openxmlformats.org/officeDocument/2006/relationships" id="257" r:id="R14faee793ee14fc4"/>
    <p:sldId xmlns:r="http://schemas.openxmlformats.org/officeDocument/2006/relationships" id="258" r:id="Rc4d113603ca44dda"/>
    <p:sldId xmlns:r="http://schemas.openxmlformats.org/officeDocument/2006/relationships" id="259" r:id="R24c4d59a82094910"/>
    <p:sldId xmlns:r="http://schemas.openxmlformats.org/officeDocument/2006/relationships" id="260" r:id="R27928f4ec33949f9"/>
    <p:sldId xmlns:r="http://schemas.openxmlformats.org/officeDocument/2006/relationships" id="261" r:id="Reee11124a4a54e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110941035949b8" /><Relationship Type="http://schemas.openxmlformats.org/officeDocument/2006/relationships/slide" Target="/ppt/slides/slide1.xml" Id="Rb0665ae2ba2542e7" /><Relationship Type="http://schemas.openxmlformats.org/officeDocument/2006/relationships/slide" Target="/ppt/slides/slide2.xml" Id="R14faee793ee14fc4" /><Relationship Type="http://schemas.openxmlformats.org/officeDocument/2006/relationships/slide" Target="/ppt/slides/slide3.xml" Id="Rc4d113603ca44dda" /><Relationship Type="http://schemas.openxmlformats.org/officeDocument/2006/relationships/slide" Target="/ppt/slides/slide4.xml" Id="R24c4d59a82094910" /><Relationship Type="http://schemas.openxmlformats.org/officeDocument/2006/relationships/slide" Target="/ppt/slides/slide5.xml" Id="R27928f4ec33949f9" /><Relationship Type="http://schemas.openxmlformats.org/officeDocument/2006/relationships/slide" Target="/ppt/slides/slide6.xml" Id="Reee11124a4a54e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0d46b1bcc74a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7db8c638740f7" /><Relationship Type="http://schemas.openxmlformats.org/officeDocument/2006/relationships/theme" Target="/ppt/slideMasters/theme/theme1.xml" Id="R0207a021d72243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17db8c638740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577d0c7914c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ab4416b3844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8b4b488f04a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f55a093c549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04cbfac854a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842bd52294f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BIBLIOTEKSENTRALEN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BIBLIOTEKSENTRALEN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BIBLIOTEKSENTRALEN 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BIBLIOTEKSENTRALEN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BIBLIOTEKSENTRALEN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BIBLIOTEKSENTRALEN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159 549 891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−183 938 898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−149 796 106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119 156 266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301 343 091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BIBLIOTEKSENTRALEN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Bjerckes vei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08 34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svb@bibsent.no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910 568 183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BIBLIOTEKSENTRALEN SA</a:t>
            </a:r>
          </a:p>
        </p:txBody>
      </p:sp>
    </p:spTree>
  </p:cSld>
  <p:clrMapOvr>
    <a:masterClrMapping xmlns:a="http://schemas.openxmlformats.org/drawingml/2006/main"/>
  </p:clrMapOvr>
</p:sld>
</file>