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342c6696c94c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37cbdd8adf46cd"/>
  </p:sldMasterIdLst>
  <p:sldIdLst>
    <p:sldId xmlns:r="http://schemas.openxmlformats.org/officeDocument/2006/relationships" id="256" r:id="R95ac23d97dec463a"/>
    <p:sldId xmlns:r="http://schemas.openxmlformats.org/officeDocument/2006/relationships" id="257" r:id="Rcb1dc473aeac4071"/>
    <p:sldId xmlns:r="http://schemas.openxmlformats.org/officeDocument/2006/relationships" id="258" r:id="Rdf6a56bb2dd243f6"/>
    <p:sldId xmlns:r="http://schemas.openxmlformats.org/officeDocument/2006/relationships" id="259" r:id="Ra71f7e502d374476"/>
    <p:sldId xmlns:r="http://schemas.openxmlformats.org/officeDocument/2006/relationships" id="260" r:id="R407efe71b5b04963"/>
    <p:sldId xmlns:r="http://schemas.openxmlformats.org/officeDocument/2006/relationships" id="261" r:id="Rbebb2d8756f44107"/>
    <p:sldId xmlns:r="http://schemas.openxmlformats.org/officeDocument/2006/relationships" id="262" r:id="Rdf5c84a33b3d4c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7cbdd8adf46cd" /><Relationship Type="http://schemas.openxmlformats.org/officeDocument/2006/relationships/slide" Target="/ppt/slides/slide1.xml" Id="R95ac23d97dec463a" /><Relationship Type="http://schemas.openxmlformats.org/officeDocument/2006/relationships/slide" Target="/ppt/slides/slide2.xml" Id="Rcb1dc473aeac4071" /><Relationship Type="http://schemas.openxmlformats.org/officeDocument/2006/relationships/slide" Target="/ppt/slides/slide3.xml" Id="Rdf6a56bb2dd243f6" /><Relationship Type="http://schemas.openxmlformats.org/officeDocument/2006/relationships/slide" Target="/ppt/slides/slide4.xml" Id="Ra71f7e502d374476" /><Relationship Type="http://schemas.openxmlformats.org/officeDocument/2006/relationships/slide" Target="/ppt/slides/slide5.xml" Id="R407efe71b5b04963" /><Relationship Type="http://schemas.openxmlformats.org/officeDocument/2006/relationships/slide" Target="/ppt/slides/slide6.xml" Id="Rbebb2d8756f44107" /><Relationship Type="http://schemas.openxmlformats.org/officeDocument/2006/relationships/slide" Target="/ppt/slides/slide7.xml" Id="Rdf5c84a33b3d4c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bc79c945e4c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1f90432a54d6d" /><Relationship Type="http://schemas.openxmlformats.org/officeDocument/2006/relationships/theme" Target="/ppt/slideMasters/theme/theme1.xml" Id="R273b8a42bf7b41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31f90432a54d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c27d596c848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fe79273cd45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cf5aa259f48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ec943e00f40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20c35fb7a45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4d28dad164f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3d2de407445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FRAMNESSENTERET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FRAMNESSENTERET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960 343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978 757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SCHOU TROGSTAD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Ivar Schou Trogstad, Thueveien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31 29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ivar@framnessenteret.no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910 671 073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