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b58ee7cadc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8e455fd034bc4"/>
  </p:sldMasterIdLst>
  <p:sldIdLst>
    <p:sldId xmlns:r="http://schemas.openxmlformats.org/officeDocument/2006/relationships" id="256" r:id="R46c62c147b924167"/>
    <p:sldId xmlns:r="http://schemas.openxmlformats.org/officeDocument/2006/relationships" id="257" r:id="R657981de7b4449f1"/>
    <p:sldId xmlns:r="http://schemas.openxmlformats.org/officeDocument/2006/relationships" id="258" r:id="R97e606db4d1846d5"/>
    <p:sldId xmlns:r="http://schemas.openxmlformats.org/officeDocument/2006/relationships" id="259" r:id="R21dc67bfed204c04"/>
    <p:sldId xmlns:r="http://schemas.openxmlformats.org/officeDocument/2006/relationships" id="260" r:id="R840001785663497f"/>
    <p:sldId xmlns:r="http://schemas.openxmlformats.org/officeDocument/2006/relationships" id="261" r:id="R1aced5417d834d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8e455fd034bc4" /><Relationship Type="http://schemas.openxmlformats.org/officeDocument/2006/relationships/slide" Target="/ppt/slides/slide1.xml" Id="R46c62c147b924167" /><Relationship Type="http://schemas.openxmlformats.org/officeDocument/2006/relationships/slide" Target="/ppt/slides/slide2.xml" Id="R657981de7b4449f1" /><Relationship Type="http://schemas.openxmlformats.org/officeDocument/2006/relationships/slide" Target="/ppt/slides/slide3.xml" Id="R97e606db4d1846d5" /><Relationship Type="http://schemas.openxmlformats.org/officeDocument/2006/relationships/slide" Target="/ppt/slides/slide4.xml" Id="R21dc67bfed204c04" /><Relationship Type="http://schemas.openxmlformats.org/officeDocument/2006/relationships/slide" Target="/ppt/slides/slide5.xml" Id="R840001785663497f" /><Relationship Type="http://schemas.openxmlformats.org/officeDocument/2006/relationships/slide" Target="/ppt/slides/slide6.xml" Id="R1aced5417d834d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7cc7a28ba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f0305746a4513" /><Relationship Type="http://schemas.openxmlformats.org/officeDocument/2006/relationships/theme" Target="/ppt/slideMasters/theme/theme1.xml" Id="Rc35317b4518d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5f0305746a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cf88a11b6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fd212b0074b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ea6a8a380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d31dc5f6c43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712f68b224f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93db17655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Withs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post@sagahotel.no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910 722 921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