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028c4087dc40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e7d593afbb4f5c"/>
  </p:sldMasterIdLst>
  <p:sldIdLst>
    <p:sldId xmlns:r="http://schemas.openxmlformats.org/officeDocument/2006/relationships" id="256" r:id="R4ecf177935714dea"/>
    <p:sldId xmlns:r="http://schemas.openxmlformats.org/officeDocument/2006/relationships" id="257" r:id="R011fb55fd7e840a3"/>
    <p:sldId xmlns:r="http://schemas.openxmlformats.org/officeDocument/2006/relationships" id="258" r:id="R6a71f63ac0f64b6b"/>
    <p:sldId xmlns:r="http://schemas.openxmlformats.org/officeDocument/2006/relationships" id="259" r:id="Rbc8ccc55a9aa4e38"/>
    <p:sldId xmlns:r="http://schemas.openxmlformats.org/officeDocument/2006/relationships" id="260" r:id="R3ae1222b010245eb"/>
    <p:sldId xmlns:r="http://schemas.openxmlformats.org/officeDocument/2006/relationships" id="261" r:id="Red493346ae8f4a4f"/>
    <p:sldId xmlns:r="http://schemas.openxmlformats.org/officeDocument/2006/relationships" id="262" r:id="R73f44c3c030d4a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e7d593afbb4f5c" /><Relationship Type="http://schemas.openxmlformats.org/officeDocument/2006/relationships/slide" Target="/ppt/slides/slide1.xml" Id="R4ecf177935714dea" /><Relationship Type="http://schemas.openxmlformats.org/officeDocument/2006/relationships/slide" Target="/ppt/slides/slide2.xml" Id="R011fb55fd7e840a3" /><Relationship Type="http://schemas.openxmlformats.org/officeDocument/2006/relationships/slide" Target="/ppt/slides/slide3.xml" Id="R6a71f63ac0f64b6b" /><Relationship Type="http://schemas.openxmlformats.org/officeDocument/2006/relationships/slide" Target="/ppt/slides/slide4.xml" Id="Rbc8ccc55a9aa4e38" /><Relationship Type="http://schemas.openxmlformats.org/officeDocument/2006/relationships/slide" Target="/ppt/slides/slide5.xml" Id="R3ae1222b010245eb" /><Relationship Type="http://schemas.openxmlformats.org/officeDocument/2006/relationships/slide" Target="/ppt/slides/slide6.xml" Id="Red493346ae8f4a4f" /><Relationship Type="http://schemas.openxmlformats.org/officeDocument/2006/relationships/slide" Target="/ppt/slides/slide7.xml" Id="R73f44c3c030d4a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7fe4f4ef604c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6082272aa4cce" /><Relationship Type="http://schemas.openxmlformats.org/officeDocument/2006/relationships/theme" Target="/ppt/slideMasters/theme/theme1.xml" Id="Rbb9cefada6574e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a6082272aa4c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1d171d1c142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286fab51c40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19e1ee9b94f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47934f6614d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38b49187440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9a915bbb041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4dd9f2d1f47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HOTELL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60 601 973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23 305 465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18 045 365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69 369 978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117 510 906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BONDEUNGDOMSLAGET I TROMSØ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 Withs plass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60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post@sagahotel.no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www.sagahotel.no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910 722 921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HOTELL AS</a:t>
            </a:r>
          </a:p>
        </p:txBody>
      </p:sp>
    </p:spTree>
  </p:cSld>
  <p:clrMapOvr>
    <a:masterClrMapping xmlns:a="http://schemas.openxmlformats.org/drawingml/2006/main"/>
  </p:clrMapOvr>
</p:sld>
</file>