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ce1048dbd643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7a9bf1f7842b1"/>
  </p:sldMasterIdLst>
  <p:sldIdLst>
    <p:sldId xmlns:r="http://schemas.openxmlformats.org/officeDocument/2006/relationships" id="256" r:id="Rb387fa66de4441f6"/>
    <p:sldId xmlns:r="http://schemas.openxmlformats.org/officeDocument/2006/relationships" id="257" r:id="Rd1c6c43a4409446d"/>
    <p:sldId xmlns:r="http://schemas.openxmlformats.org/officeDocument/2006/relationships" id="258" r:id="R92072f14d8fe4f9c"/>
    <p:sldId xmlns:r="http://schemas.openxmlformats.org/officeDocument/2006/relationships" id="259" r:id="Rdc1d0dcd29b14e84"/>
    <p:sldId xmlns:r="http://schemas.openxmlformats.org/officeDocument/2006/relationships" id="260" r:id="Rd338a60ed4774d91"/>
    <p:sldId xmlns:r="http://schemas.openxmlformats.org/officeDocument/2006/relationships" id="261" r:id="R96d0d5dc8cda4c59"/>
    <p:sldId xmlns:r="http://schemas.openxmlformats.org/officeDocument/2006/relationships" id="262" r:id="Rffc135e8f88c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7a9bf1f7842b1" /><Relationship Type="http://schemas.openxmlformats.org/officeDocument/2006/relationships/slide" Target="/ppt/slides/slide1.xml" Id="Rb387fa66de4441f6" /><Relationship Type="http://schemas.openxmlformats.org/officeDocument/2006/relationships/slide" Target="/ppt/slides/slide2.xml" Id="Rd1c6c43a4409446d" /><Relationship Type="http://schemas.openxmlformats.org/officeDocument/2006/relationships/slide" Target="/ppt/slides/slide3.xml" Id="R92072f14d8fe4f9c" /><Relationship Type="http://schemas.openxmlformats.org/officeDocument/2006/relationships/slide" Target="/ppt/slides/slide4.xml" Id="Rdc1d0dcd29b14e84" /><Relationship Type="http://schemas.openxmlformats.org/officeDocument/2006/relationships/slide" Target="/ppt/slides/slide5.xml" Id="Rd338a60ed4774d91" /><Relationship Type="http://schemas.openxmlformats.org/officeDocument/2006/relationships/slide" Target="/ppt/slides/slide6.xml" Id="R96d0d5dc8cda4c59" /><Relationship Type="http://schemas.openxmlformats.org/officeDocument/2006/relationships/slide" Target="/ppt/slides/slide7.xml" Id="Rffc135e8f88c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308e0b9ad43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3ff25890c4d0c" /><Relationship Type="http://schemas.openxmlformats.org/officeDocument/2006/relationships/theme" Target="/ppt/slideMasters/theme/theme1.xml" Id="R9ae8c71f0280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53ff25890c4d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42e9c718546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403dd79df40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8207a16f841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db5ad868e46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d2fece25a4d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d5c84faff46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0b43ce2274a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10 466 523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13 565 073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11 806 283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197 237 954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210 236 384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BORGE STRAY  –  44,9 %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OLAI BORGE  –  44,9 %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BORGE  –  10,3 %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Spaces, Fjordalléen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trond@borgeholding.no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www.borgeholding.no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910 732 331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HOLDING AS</a:t>
            </a:r>
          </a:p>
        </p:txBody>
      </p:sp>
    </p:spTree>
  </p:cSld>
  <p:clrMapOvr>
    <a:masterClrMapping xmlns:a="http://schemas.openxmlformats.org/drawingml/2006/main"/>
  </p:clrMapOvr>
</p:sld>
</file>