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436094145a4b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04bfdae81b4c7e"/>
  </p:sldMasterIdLst>
  <p:sldIdLst>
    <p:sldId xmlns:r="http://schemas.openxmlformats.org/officeDocument/2006/relationships" id="256" r:id="R3976116f473a40fc"/>
    <p:sldId xmlns:r="http://schemas.openxmlformats.org/officeDocument/2006/relationships" id="257" r:id="Rd7757bd91ecf443c"/>
    <p:sldId xmlns:r="http://schemas.openxmlformats.org/officeDocument/2006/relationships" id="258" r:id="R3c1569a41ac640f5"/>
    <p:sldId xmlns:r="http://schemas.openxmlformats.org/officeDocument/2006/relationships" id="259" r:id="Rdae0e085d4ec4184"/>
    <p:sldId xmlns:r="http://schemas.openxmlformats.org/officeDocument/2006/relationships" id="260" r:id="R0ecb056513764734"/>
    <p:sldId xmlns:r="http://schemas.openxmlformats.org/officeDocument/2006/relationships" id="261" r:id="R6663fa77606b4c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4bfdae81b4c7e" /><Relationship Type="http://schemas.openxmlformats.org/officeDocument/2006/relationships/slide" Target="/ppt/slides/slide1.xml" Id="R3976116f473a40fc" /><Relationship Type="http://schemas.openxmlformats.org/officeDocument/2006/relationships/slide" Target="/ppt/slides/slide2.xml" Id="Rd7757bd91ecf443c" /><Relationship Type="http://schemas.openxmlformats.org/officeDocument/2006/relationships/slide" Target="/ppt/slides/slide3.xml" Id="R3c1569a41ac640f5" /><Relationship Type="http://schemas.openxmlformats.org/officeDocument/2006/relationships/slide" Target="/ppt/slides/slide4.xml" Id="Rdae0e085d4ec4184" /><Relationship Type="http://schemas.openxmlformats.org/officeDocument/2006/relationships/slide" Target="/ppt/slides/slide5.xml" Id="R0ecb056513764734" /><Relationship Type="http://schemas.openxmlformats.org/officeDocument/2006/relationships/slide" Target="/ppt/slides/slide6.xml" Id="R6663fa77606b4c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c06bd850c4a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8eecf8110457c" /><Relationship Type="http://schemas.openxmlformats.org/officeDocument/2006/relationships/theme" Target="/ppt/slideMasters/theme/theme1.xml" Id="R1e2b88c0cf644e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d8eecf811045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fde25ddf442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2f5204a8a4b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912e777734d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1377a3a8a44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e0b915e4d4a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698aba4a945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OPSET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71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910 791 397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