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c1e7f2335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78d827fe64476"/>
  </p:sldMasterIdLst>
  <p:sldIdLst>
    <p:sldId xmlns:r="http://schemas.openxmlformats.org/officeDocument/2006/relationships" id="256" r:id="Rf6c8b0e5872f4944"/>
    <p:sldId xmlns:r="http://schemas.openxmlformats.org/officeDocument/2006/relationships" id="257" r:id="R5daea4441bd1481a"/>
    <p:sldId xmlns:r="http://schemas.openxmlformats.org/officeDocument/2006/relationships" id="258" r:id="R337e371273c9401a"/>
    <p:sldId xmlns:r="http://schemas.openxmlformats.org/officeDocument/2006/relationships" id="259" r:id="Rc82f50ac68d047e4"/>
    <p:sldId xmlns:r="http://schemas.openxmlformats.org/officeDocument/2006/relationships" id="260" r:id="R930c2061d672401e"/>
    <p:sldId xmlns:r="http://schemas.openxmlformats.org/officeDocument/2006/relationships" id="261" r:id="R7b08460252004e0a"/>
    <p:sldId xmlns:r="http://schemas.openxmlformats.org/officeDocument/2006/relationships" id="262" r:id="Rdfff28178b37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78d827fe64476" /><Relationship Type="http://schemas.openxmlformats.org/officeDocument/2006/relationships/slide" Target="/ppt/slides/slide1.xml" Id="Rf6c8b0e5872f4944" /><Relationship Type="http://schemas.openxmlformats.org/officeDocument/2006/relationships/slide" Target="/ppt/slides/slide2.xml" Id="R5daea4441bd1481a" /><Relationship Type="http://schemas.openxmlformats.org/officeDocument/2006/relationships/slide" Target="/ppt/slides/slide3.xml" Id="R337e371273c9401a" /><Relationship Type="http://schemas.openxmlformats.org/officeDocument/2006/relationships/slide" Target="/ppt/slides/slide4.xml" Id="Rc82f50ac68d047e4" /><Relationship Type="http://schemas.openxmlformats.org/officeDocument/2006/relationships/slide" Target="/ppt/slides/slide5.xml" Id="R930c2061d672401e" /><Relationship Type="http://schemas.openxmlformats.org/officeDocument/2006/relationships/slide" Target="/ppt/slides/slide6.xml" Id="R7b08460252004e0a" /><Relationship Type="http://schemas.openxmlformats.org/officeDocument/2006/relationships/slide" Target="/ppt/slides/slide7.xml" Id="Rdfff28178b37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2e4f82222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3a96540ae4d3f" /><Relationship Type="http://schemas.openxmlformats.org/officeDocument/2006/relationships/theme" Target="/ppt/slideMasters/theme/theme1.xml" Id="Rfad754547836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3a96540ae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3d2be3bc2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9b97bb6e7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d4f652642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1a625acfa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6b2792362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0da78b9c6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237abc63f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15 853 624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21 837 157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BREDE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