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c3246ab58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22e819eab4d14"/>
  </p:sldMasterIdLst>
  <p:sldIdLst>
    <p:sldId xmlns:r="http://schemas.openxmlformats.org/officeDocument/2006/relationships" id="256" r:id="Ra89cb32ec8bf4f63"/>
    <p:sldId xmlns:r="http://schemas.openxmlformats.org/officeDocument/2006/relationships" id="257" r:id="R4fe61f76140d4e8e"/>
    <p:sldId xmlns:r="http://schemas.openxmlformats.org/officeDocument/2006/relationships" id="258" r:id="R0b14b29321514a24"/>
    <p:sldId xmlns:r="http://schemas.openxmlformats.org/officeDocument/2006/relationships" id="259" r:id="R7bcfb762c38f463a"/>
    <p:sldId xmlns:r="http://schemas.openxmlformats.org/officeDocument/2006/relationships" id="260" r:id="R3d8d578a3706401f"/>
    <p:sldId xmlns:r="http://schemas.openxmlformats.org/officeDocument/2006/relationships" id="261" r:id="R2f3cc794f7c247dc"/>
    <p:sldId xmlns:r="http://schemas.openxmlformats.org/officeDocument/2006/relationships" id="262" r:id="R33d5c3074f05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22e819eab4d14" /><Relationship Type="http://schemas.openxmlformats.org/officeDocument/2006/relationships/slide" Target="/ppt/slides/slide1.xml" Id="Ra89cb32ec8bf4f63" /><Relationship Type="http://schemas.openxmlformats.org/officeDocument/2006/relationships/slide" Target="/ppt/slides/slide2.xml" Id="R4fe61f76140d4e8e" /><Relationship Type="http://schemas.openxmlformats.org/officeDocument/2006/relationships/slide" Target="/ppt/slides/slide3.xml" Id="R0b14b29321514a24" /><Relationship Type="http://schemas.openxmlformats.org/officeDocument/2006/relationships/slide" Target="/ppt/slides/slide4.xml" Id="R7bcfb762c38f463a" /><Relationship Type="http://schemas.openxmlformats.org/officeDocument/2006/relationships/slide" Target="/ppt/slides/slide5.xml" Id="R3d8d578a3706401f" /><Relationship Type="http://schemas.openxmlformats.org/officeDocument/2006/relationships/slide" Target="/ppt/slides/slide6.xml" Id="R2f3cc794f7c247dc" /><Relationship Type="http://schemas.openxmlformats.org/officeDocument/2006/relationships/slide" Target="/ppt/slides/slide7.xml" Id="R33d5c3074f05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94cef9781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c86ebf9c14620" /><Relationship Type="http://schemas.openxmlformats.org/officeDocument/2006/relationships/theme" Target="/ppt/slideMasters/theme/theme1.xml" Id="Ra67b91d32465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c86ebf9c1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3bc98f851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3bdf2b2d0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201869fd2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fff8b10f4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24fc5a54b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2a81235ee4d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8bb4fc3f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Bernhd. Brekke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Bernhd. Brekke A/S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993 777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186 162 527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441 517 629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459 539 227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TROND BERNHARD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TIGRAM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TROND BERNHARD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rune@bbrekke.no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910 803 565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