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27754728344a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0fb200461f41b8"/>
  </p:sldMasterIdLst>
  <p:sldIdLst>
    <p:sldId xmlns:r="http://schemas.openxmlformats.org/officeDocument/2006/relationships" id="256" r:id="Rc1a24e152b0f4d8e"/>
    <p:sldId xmlns:r="http://schemas.openxmlformats.org/officeDocument/2006/relationships" id="257" r:id="Rd28efa9efd0346cd"/>
    <p:sldId xmlns:r="http://schemas.openxmlformats.org/officeDocument/2006/relationships" id="258" r:id="R3f602de57f9147bf"/>
    <p:sldId xmlns:r="http://schemas.openxmlformats.org/officeDocument/2006/relationships" id="259" r:id="Rd0b06ca587294e6b"/>
    <p:sldId xmlns:r="http://schemas.openxmlformats.org/officeDocument/2006/relationships" id="260" r:id="Rf881718cb8fe4c38"/>
    <p:sldId xmlns:r="http://schemas.openxmlformats.org/officeDocument/2006/relationships" id="261" r:id="Rdfa1dc17dcef4842"/>
    <p:sldId xmlns:r="http://schemas.openxmlformats.org/officeDocument/2006/relationships" id="262" r:id="R1f96d99dba514e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0fb200461f41b8" /><Relationship Type="http://schemas.openxmlformats.org/officeDocument/2006/relationships/slide" Target="/ppt/slides/slide1.xml" Id="Rc1a24e152b0f4d8e" /><Relationship Type="http://schemas.openxmlformats.org/officeDocument/2006/relationships/slide" Target="/ppt/slides/slide2.xml" Id="Rd28efa9efd0346cd" /><Relationship Type="http://schemas.openxmlformats.org/officeDocument/2006/relationships/slide" Target="/ppt/slides/slide3.xml" Id="R3f602de57f9147bf" /><Relationship Type="http://schemas.openxmlformats.org/officeDocument/2006/relationships/slide" Target="/ppt/slides/slide4.xml" Id="Rd0b06ca587294e6b" /><Relationship Type="http://schemas.openxmlformats.org/officeDocument/2006/relationships/slide" Target="/ppt/slides/slide5.xml" Id="Rf881718cb8fe4c38" /><Relationship Type="http://schemas.openxmlformats.org/officeDocument/2006/relationships/slide" Target="/ppt/slides/slide6.xml" Id="Rdfa1dc17dcef4842" /><Relationship Type="http://schemas.openxmlformats.org/officeDocument/2006/relationships/slide" Target="/ppt/slides/slide7.xml" Id="R1f96d99dba514e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aef16e101c41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c438a3a7ea487a" /><Relationship Type="http://schemas.openxmlformats.org/officeDocument/2006/relationships/theme" Target="/ppt/slideMasters/theme/theme1.xml" Id="Rc25b8e1423964a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c438a3a7ea48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19e5a0ba274c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acf753e0e84c8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d65d09ba949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68e023acd49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b83a7d05a945d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bfb2e9379842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d25ed04eeb4f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 AS ble etablert [år] og holder til i Melhus.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72 015 026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1 969 452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777 387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7 948 069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36 286 794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E. HOLDING AS  –  62,5 %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J. THORGÅRD HOLDING AS  –  26,6 %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THORGÅRD JOHN  –  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EVENSEN RUNAR  –  4,5 %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Øybergvegen 132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7224 Melhus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94 96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t.t@brende.no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910 814 958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 AS</a:t>
            </a:r>
          </a:p>
        </p:txBody>
      </p:sp>
    </p:spTree>
  </p:cSld>
  <p:clrMapOvr>
    <a:masterClrMapping xmlns:a="http://schemas.openxmlformats.org/drawingml/2006/main"/>
  </p:clrMapOvr>
</p:sld>
</file>