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07a0c1850b4413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c46ef1276c34015"/>
  </p:sldMasterIdLst>
  <p:sldIdLst>
    <p:sldId xmlns:r="http://schemas.openxmlformats.org/officeDocument/2006/relationships" id="256" r:id="R3667bd40b26445a1"/>
    <p:sldId xmlns:r="http://schemas.openxmlformats.org/officeDocument/2006/relationships" id="257" r:id="R164580eaa61649f3"/>
    <p:sldId xmlns:r="http://schemas.openxmlformats.org/officeDocument/2006/relationships" id="258" r:id="R541f3264c6b447f0"/>
    <p:sldId xmlns:r="http://schemas.openxmlformats.org/officeDocument/2006/relationships" id="259" r:id="R05728fe454294294"/>
    <p:sldId xmlns:r="http://schemas.openxmlformats.org/officeDocument/2006/relationships" id="260" r:id="R878e0d9a35d7474d"/>
    <p:sldId xmlns:r="http://schemas.openxmlformats.org/officeDocument/2006/relationships" id="261" r:id="Rc1e776e68feb4051"/>
    <p:sldId xmlns:r="http://schemas.openxmlformats.org/officeDocument/2006/relationships" id="262" r:id="Rda2ea8f35b764d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46ef1276c34015" /><Relationship Type="http://schemas.openxmlformats.org/officeDocument/2006/relationships/slide" Target="/ppt/slides/slide1.xml" Id="R3667bd40b26445a1" /><Relationship Type="http://schemas.openxmlformats.org/officeDocument/2006/relationships/slide" Target="/ppt/slides/slide2.xml" Id="R164580eaa61649f3" /><Relationship Type="http://schemas.openxmlformats.org/officeDocument/2006/relationships/slide" Target="/ppt/slides/slide3.xml" Id="R541f3264c6b447f0" /><Relationship Type="http://schemas.openxmlformats.org/officeDocument/2006/relationships/slide" Target="/ppt/slides/slide4.xml" Id="R05728fe454294294" /><Relationship Type="http://schemas.openxmlformats.org/officeDocument/2006/relationships/slide" Target="/ppt/slides/slide5.xml" Id="R878e0d9a35d7474d" /><Relationship Type="http://schemas.openxmlformats.org/officeDocument/2006/relationships/slide" Target="/ppt/slides/slide6.xml" Id="Rc1e776e68feb4051" /><Relationship Type="http://schemas.openxmlformats.org/officeDocument/2006/relationships/slide" Target="/ppt/slides/slide7.xml" Id="Rda2ea8f35b764d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a2b7bd77634b2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5bb9ebae194ade" /><Relationship Type="http://schemas.openxmlformats.org/officeDocument/2006/relationships/theme" Target="/ppt/slideMasters/theme/theme1.xml" Id="Ra9ce8c46c40849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75bb9ebae194ad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f7c9f77a854ea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cabf0f128941f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037b67a3594c7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8d1f2fb4914d3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fd52afdac44f7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0e3b5544504f0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054bf27e4d441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BYGGTEKNIKK PROSJEKT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BYGGTEKNIKK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BYGGTEKNIKK PROSJEKT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BYGGTEKNIKK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BYGGTEKNIKK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BYGGTEKNIKK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29 901 764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−7 218 586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−51 009 360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564 336 405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1 015 772 325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BYGGTEKNIKK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HMSIN AS  –  36,1 %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MAGNUSMAGNUS AS  –  36,1 %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SAZAVA AS  –  27,9 %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BYGGTEKNIKK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Bassengbakken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7042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82 28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910 934 449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BYGGTEKNIKK PROSJEKT AS</a:t>
            </a:r>
          </a:p>
        </p:txBody>
      </p:sp>
    </p:spTree>
  </p:cSld>
  <p:clrMapOvr>
    <a:masterClrMapping xmlns:a="http://schemas.openxmlformats.org/drawingml/2006/main"/>
  </p:clrMapOvr>
</p:sld>
</file>