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663da38b5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ae9f870b84c6e"/>
  </p:sldMasterIdLst>
  <p:sldIdLst>
    <p:sldId xmlns:r="http://schemas.openxmlformats.org/officeDocument/2006/relationships" id="256" r:id="R9856a627bf0442bd"/>
    <p:sldId xmlns:r="http://schemas.openxmlformats.org/officeDocument/2006/relationships" id="257" r:id="R30876dbb24ee4ee5"/>
    <p:sldId xmlns:r="http://schemas.openxmlformats.org/officeDocument/2006/relationships" id="258" r:id="R805f51c4a9e3492d"/>
    <p:sldId xmlns:r="http://schemas.openxmlformats.org/officeDocument/2006/relationships" id="259" r:id="R373ee32322ff45e0"/>
    <p:sldId xmlns:r="http://schemas.openxmlformats.org/officeDocument/2006/relationships" id="260" r:id="R9dd70f21e1994008"/>
    <p:sldId xmlns:r="http://schemas.openxmlformats.org/officeDocument/2006/relationships" id="261" r:id="R0f66a20198404493"/>
    <p:sldId xmlns:r="http://schemas.openxmlformats.org/officeDocument/2006/relationships" id="262" r:id="R242c46bff68a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ae9f870b84c6e" /><Relationship Type="http://schemas.openxmlformats.org/officeDocument/2006/relationships/slide" Target="/ppt/slides/slide1.xml" Id="R9856a627bf0442bd" /><Relationship Type="http://schemas.openxmlformats.org/officeDocument/2006/relationships/slide" Target="/ppt/slides/slide2.xml" Id="R30876dbb24ee4ee5" /><Relationship Type="http://schemas.openxmlformats.org/officeDocument/2006/relationships/slide" Target="/ppt/slides/slide3.xml" Id="R805f51c4a9e3492d" /><Relationship Type="http://schemas.openxmlformats.org/officeDocument/2006/relationships/slide" Target="/ppt/slides/slide4.xml" Id="R373ee32322ff45e0" /><Relationship Type="http://schemas.openxmlformats.org/officeDocument/2006/relationships/slide" Target="/ppt/slides/slide5.xml" Id="R9dd70f21e1994008" /><Relationship Type="http://schemas.openxmlformats.org/officeDocument/2006/relationships/slide" Target="/ppt/slides/slide6.xml" Id="R0f66a20198404493" /><Relationship Type="http://schemas.openxmlformats.org/officeDocument/2006/relationships/slide" Target="/ppt/slides/slide7.xml" Id="R242c46bff68a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4b6c95ff6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7fa2af3047a2" /><Relationship Type="http://schemas.openxmlformats.org/officeDocument/2006/relationships/theme" Target="/ppt/slideMasters/theme/theme1.xml" Id="R63b99f05148a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a7fa2af30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ed37fd4b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e331339d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ed7b9dfc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2d8e4669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73ef246c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3d47be2c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7d279b50b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BØE &amp; LEPSØY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BØE &amp; LEPSØY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−12 231 840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9 028 493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TYRLANNA AS  –  57,7 %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ATFB LATTE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BØE &amp; LEPSØY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Bøe, Dahlsvegen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910 958 178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