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ec7dfd10fc40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bc9e89b5a0494a"/>
  </p:sldMasterIdLst>
  <p:sldIdLst>
    <p:sldId xmlns:r="http://schemas.openxmlformats.org/officeDocument/2006/relationships" id="256" r:id="R7c64a5739b164522"/>
    <p:sldId xmlns:r="http://schemas.openxmlformats.org/officeDocument/2006/relationships" id="257" r:id="R807ff001f0ac4cd8"/>
    <p:sldId xmlns:r="http://schemas.openxmlformats.org/officeDocument/2006/relationships" id="258" r:id="R6d2bc1aae0ae4315"/>
    <p:sldId xmlns:r="http://schemas.openxmlformats.org/officeDocument/2006/relationships" id="259" r:id="Rce7f09eeb4824454"/>
    <p:sldId xmlns:r="http://schemas.openxmlformats.org/officeDocument/2006/relationships" id="260" r:id="R5645bdf29fa44a73"/>
    <p:sldId xmlns:r="http://schemas.openxmlformats.org/officeDocument/2006/relationships" id="261" r:id="Rd10efbf684c44a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bc9e89b5a0494a" /><Relationship Type="http://schemas.openxmlformats.org/officeDocument/2006/relationships/slide" Target="/ppt/slides/slide1.xml" Id="R7c64a5739b164522" /><Relationship Type="http://schemas.openxmlformats.org/officeDocument/2006/relationships/slide" Target="/ppt/slides/slide2.xml" Id="R807ff001f0ac4cd8" /><Relationship Type="http://schemas.openxmlformats.org/officeDocument/2006/relationships/slide" Target="/ppt/slides/slide3.xml" Id="R6d2bc1aae0ae4315" /><Relationship Type="http://schemas.openxmlformats.org/officeDocument/2006/relationships/slide" Target="/ppt/slides/slide4.xml" Id="Rce7f09eeb4824454" /><Relationship Type="http://schemas.openxmlformats.org/officeDocument/2006/relationships/slide" Target="/ppt/slides/slide5.xml" Id="R5645bdf29fa44a73" /><Relationship Type="http://schemas.openxmlformats.org/officeDocument/2006/relationships/slide" Target="/ppt/slides/slide6.xml" Id="Rd10efbf684c44a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7aff323f4046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e362caf194e7e" /><Relationship Type="http://schemas.openxmlformats.org/officeDocument/2006/relationships/theme" Target="/ppt/slideMasters/theme/theme1.xml" Id="R8e47ee7b382c49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5e362caf194e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f2ceb88a342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5a8a8918646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687cf071a4d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f03898c4049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6ae0b1eda49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78b2bc93240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GUNNAR LANDGRAFF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LANDGRAFF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LANDGRAFF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LANDGRAFF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LANDGRAFF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LANDGRAFF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Josefines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60 03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910 989 014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LANDGRAFF AS</a:t>
            </a:r>
          </a:p>
        </p:txBody>
      </p:sp>
    </p:spTree>
  </p:cSld>
  <p:clrMapOvr>
    <a:masterClrMapping xmlns:a="http://schemas.openxmlformats.org/drawingml/2006/main"/>
  </p:clrMapOvr>
</p:sld>
</file>