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2d705e000b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678b290bc4ceb"/>
  </p:sldMasterIdLst>
  <p:sldIdLst>
    <p:sldId xmlns:r="http://schemas.openxmlformats.org/officeDocument/2006/relationships" id="256" r:id="R29dd55bd9c594730"/>
    <p:sldId xmlns:r="http://schemas.openxmlformats.org/officeDocument/2006/relationships" id="257" r:id="R4c5e1eb3b4f0489f"/>
    <p:sldId xmlns:r="http://schemas.openxmlformats.org/officeDocument/2006/relationships" id="258" r:id="Rc60d53f2cf804bd7"/>
    <p:sldId xmlns:r="http://schemas.openxmlformats.org/officeDocument/2006/relationships" id="259" r:id="R8cdeaa6937c64b18"/>
    <p:sldId xmlns:r="http://schemas.openxmlformats.org/officeDocument/2006/relationships" id="260" r:id="R9d1688948c264e29"/>
    <p:sldId xmlns:r="http://schemas.openxmlformats.org/officeDocument/2006/relationships" id="261" r:id="R02506fab91214d8e"/>
    <p:sldId xmlns:r="http://schemas.openxmlformats.org/officeDocument/2006/relationships" id="262" r:id="R7eef6c52a048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678b290bc4ceb" /><Relationship Type="http://schemas.openxmlformats.org/officeDocument/2006/relationships/slide" Target="/ppt/slides/slide1.xml" Id="R29dd55bd9c594730" /><Relationship Type="http://schemas.openxmlformats.org/officeDocument/2006/relationships/slide" Target="/ppt/slides/slide2.xml" Id="R4c5e1eb3b4f0489f" /><Relationship Type="http://schemas.openxmlformats.org/officeDocument/2006/relationships/slide" Target="/ppt/slides/slide3.xml" Id="Rc60d53f2cf804bd7" /><Relationship Type="http://schemas.openxmlformats.org/officeDocument/2006/relationships/slide" Target="/ppt/slides/slide4.xml" Id="R8cdeaa6937c64b18" /><Relationship Type="http://schemas.openxmlformats.org/officeDocument/2006/relationships/slide" Target="/ppt/slides/slide5.xml" Id="R9d1688948c264e29" /><Relationship Type="http://schemas.openxmlformats.org/officeDocument/2006/relationships/slide" Target="/ppt/slides/slide6.xml" Id="R02506fab91214d8e" /><Relationship Type="http://schemas.openxmlformats.org/officeDocument/2006/relationships/slide" Target="/ppt/slides/slide7.xml" Id="R7eef6c52a048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b9baaeba4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5f1051f3489a" /><Relationship Type="http://schemas.openxmlformats.org/officeDocument/2006/relationships/theme" Target="/ppt/slideMasters/theme/theme1.xml" Id="R71a6f4c25e35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45f1051f3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7ae4dc600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5a0ab88f1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a881f79ce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050df9b79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5f254bfe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f4ac0bdb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bb794f516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LANDGRAFF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LANDGRAFF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6 793 587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40 088 567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302 229 325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317 927 964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LANDGRAFF ERIK WILSON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LANDGRAFF IDA KALSTAD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LANDGRAFF IVAR WILSON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LANDGRAFF GUNNAR 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Josefines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60 03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910 989 014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