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f8f9712f734e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1af2b8416e4f9f"/>
  </p:sldMasterIdLst>
  <p:sldIdLst>
    <p:sldId xmlns:r="http://schemas.openxmlformats.org/officeDocument/2006/relationships" id="256" r:id="R64af873556404b90"/>
    <p:sldId xmlns:r="http://schemas.openxmlformats.org/officeDocument/2006/relationships" id="257" r:id="Ra16ec53f11454629"/>
    <p:sldId xmlns:r="http://schemas.openxmlformats.org/officeDocument/2006/relationships" id="258" r:id="R25570ab3c9544963"/>
    <p:sldId xmlns:r="http://schemas.openxmlformats.org/officeDocument/2006/relationships" id="259" r:id="R1ca0a242a52e49c8"/>
    <p:sldId xmlns:r="http://schemas.openxmlformats.org/officeDocument/2006/relationships" id="260" r:id="R53489ab20c7a4aa0"/>
    <p:sldId xmlns:r="http://schemas.openxmlformats.org/officeDocument/2006/relationships" id="261" r:id="R88ce5b1fe7c84a11"/>
    <p:sldId xmlns:r="http://schemas.openxmlformats.org/officeDocument/2006/relationships" id="262" r:id="R7c45417dc3a242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1af2b8416e4f9f" /><Relationship Type="http://schemas.openxmlformats.org/officeDocument/2006/relationships/slide" Target="/ppt/slides/slide1.xml" Id="R64af873556404b90" /><Relationship Type="http://schemas.openxmlformats.org/officeDocument/2006/relationships/slide" Target="/ppt/slides/slide2.xml" Id="Ra16ec53f11454629" /><Relationship Type="http://schemas.openxmlformats.org/officeDocument/2006/relationships/slide" Target="/ppt/slides/slide3.xml" Id="R25570ab3c9544963" /><Relationship Type="http://schemas.openxmlformats.org/officeDocument/2006/relationships/slide" Target="/ppt/slides/slide4.xml" Id="R1ca0a242a52e49c8" /><Relationship Type="http://schemas.openxmlformats.org/officeDocument/2006/relationships/slide" Target="/ppt/slides/slide5.xml" Id="R53489ab20c7a4aa0" /><Relationship Type="http://schemas.openxmlformats.org/officeDocument/2006/relationships/slide" Target="/ppt/slides/slide6.xml" Id="R88ce5b1fe7c84a11" /><Relationship Type="http://schemas.openxmlformats.org/officeDocument/2006/relationships/slide" Target="/ppt/slides/slide7.xml" Id="R7c45417dc3a242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c29d0f403d4d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846166f784de8" /><Relationship Type="http://schemas.openxmlformats.org/officeDocument/2006/relationships/theme" Target="/ppt/slideMasters/theme/theme1.xml" Id="R4e332ad924d846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846166f784d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ea8e1d29941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b2f0f510540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3717ac5d847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bf8af9a3c43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6d99addf844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56d7ea22e4f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c196f18a641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NORTRANS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NORTRANS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NORTRANS HOLDING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NORTRANS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NORTRANS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NORTRANS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1 633 558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10 638 603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10 723 007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NORTRANS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HOELFELDT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NORTRANS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Lønnåskollen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68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910 991 906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NORTRANS HOLDING AS</a:t>
            </a:r>
          </a:p>
        </p:txBody>
      </p:sp>
    </p:spTree>
  </p:cSld>
  <p:clrMapOvr>
    <a:masterClrMapping xmlns:a="http://schemas.openxmlformats.org/drawingml/2006/main"/>
  </p:clrMapOvr>
</p:sld>
</file>