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ea0f4bfb9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1ec6d668f4dc2"/>
  </p:sldMasterIdLst>
  <p:sldIdLst>
    <p:sldId xmlns:r="http://schemas.openxmlformats.org/officeDocument/2006/relationships" id="256" r:id="Rb5b3cabdfaab4877"/>
    <p:sldId xmlns:r="http://schemas.openxmlformats.org/officeDocument/2006/relationships" id="257" r:id="R2f669b9276494fe6"/>
    <p:sldId xmlns:r="http://schemas.openxmlformats.org/officeDocument/2006/relationships" id="258" r:id="Rc791d5b635c94a69"/>
    <p:sldId xmlns:r="http://schemas.openxmlformats.org/officeDocument/2006/relationships" id="259" r:id="R2484209fa24d4d21"/>
    <p:sldId xmlns:r="http://schemas.openxmlformats.org/officeDocument/2006/relationships" id="260" r:id="R77ad36b1eea44f38"/>
    <p:sldId xmlns:r="http://schemas.openxmlformats.org/officeDocument/2006/relationships" id="261" r:id="Rde8e32ee5acb4e2e"/>
    <p:sldId xmlns:r="http://schemas.openxmlformats.org/officeDocument/2006/relationships" id="262" r:id="R3fef968ee444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1ec6d668f4dc2" /><Relationship Type="http://schemas.openxmlformats.org/officeDocument/2006/relationships/slide" Target="/ppt/slides/slide1.xml" Id="Rb5b3cabdfaab4877" /><Relationship Type="http://schemas.openxmlformats.org/officeDocument/2006/relationships/slide" Target="/ppt/slides/slide2.xml" Id="R2f669b9276494fe6" /><Relationship Type="http://schemas.openxmlformats.org/officeDocument/2006/relationships/slide" Target="/ppt/slides/slide3.xml" Id="Rc791d5b635c94a69" /><Relationship Type="http://schemas.openxmlformats.org/officeDocument/2006/relationships/slide" Target="/ppt/slides/slide4.xml" Id="R2484209fa24d4d21" /><Relationship Type="http://schemas.openxmlformats.org/officeDocument/2006/relationships/slide" Target="/ppt/slides/slide5.xml" Id="R77ad36b1eea44f38" /><Relationship Type="http://schemas.openxmlformats.org/officeDocument/2006/relationships/slide" Target="/ppt/slides/slide6.xml" Id="Rde8e32ee5acb4e2e" /><Relationship Type="http://schemas.openxmlformats.org/officeDocument/2006/relationships/slide" Target="/ppt/slides/slide7.xml" Id="R3fef968ee444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27de563e2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36916bcc40be" /><Relationship Type="http://schemas.openxmlformats.org/officeDocument/2006/relationships/theme" Target="/ppt/slideMasters/theme/theme1.xml" Id="Racc7beacb04e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b36916bcc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80de09af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6cdb32dbc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699dd792a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4785133b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ddde7624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3934de6434d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37364b37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BWT BIRGER CHRISTENSEN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BWT BIRGER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BWT BIRGER CHRISTENSEN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BWT BIRGER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BWT BIRGER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BWT BIRGER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169 240 355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4 736 262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20 091 260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61 268 080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BWT BIRGER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HOH WATER TECHNOLOGY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BWT BIRGER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firmapost@bwtwater.no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www.bwtwater.no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911 031 329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BWT BIRGER CHRISTENSEN AS</a:t>
            </a:r>
          </a:p>
        </p:txBody>
      </p:sp>
    </p:spTree>
  </p:cSld>
  <p:clrMapOvr>
    <a:masterClrMapping xmlns:a="http://schemas.openxmlformats.org/drawingml/2006/main"/>
  </p:clrMapOvr>
</p:sld>
</file>