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dc7f9b855c42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bc6446fdf04428"/>
  </p:sldMasterIdLst>
  <p:sldIdLst>
    <p:sldId xmlns:r="http://schemas.openxmlformats.org/officeDocument/2006/relationships" id="256" r:id="R64150b6b4e7d4a31"/>
    <p:sldId xmlns:r="http://schemas.openxmlformats.org/officeDocument/2006/relationships" id="257" r:id="Rba2a9f83b21c455f"/>
    <p:sldId xmlns:r="http://schemas.openxmlformats.org/officeDocument/2006/relationships" id="258" r:id="Rccf18e58983b4182"/>
    <p:sldId xmlns:r="http://schemas.openxmlformats.org/officeDocument/2006/relationships" id="259" r:id="R1df1289ab6e44840"/>
    <p:sldId xmlns:r="http://schemas.openxmlformats.org/officeDocument/2006/relationships" id="260" r:id="R7aac3aa34f17401f"/>
    <p:sldId xmlns:r="http://schemas.openxmlformats.org/officeDocument/2006/relationships" id="261" r:id="Rc52c63222fb24891"/>
    <p:sldId xmlns:r="http://schemas.openxmlformats.org/officeDocument/2006/relationships" id="262" r:id="R9fede02819d64d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bc6446fdf04428" /><Relationship Type="http://schemas.openxmlformats.org/officeDocument/2006/relationships/slide" Target="/ppt/slides/slide1.xml" Id="R64150b6b4e7d4a31" /><Relationship Type="http://schemas.openxmlformats.org/officeDocument/2006/relationships/slide" Target="/ppt/slides/slide2.xml" Id="Rba2a9f83b21c455f" /><Relationship Type="http://schemas.openxmlformats.org/officeDocument/2006/relationships/slide" Target="/ppt/slides/slide3.xml" Id="Rccf18e58983b4182" /><Relationship Type="http://schemas.openxmlformats.org/officeDocument/2006/relationships/slide" Target="/ppt/slides/slide4.xml" Id="R1df1289ab6e44840" /><Relationship Type="http://schemas.openxmlformats.org/officeDocument/2006/relationships/slide" Target="/ppt/slides/slide5.xml" Id="R7aac3aa34f17401f" /><Relationship Type="http://schemas.openxmlformats.org/officeDocument/2006/relationships/slide" Target="/ppt/slides/slide6.xml" Id="Rc52c63222fb24891" /><Relationship Type="http://schemas.openxmlformats.org/officeDocument/2006/relationships/slide" Target="/ppt/slides/slide7.xml" Id="R9fede02819d64d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dc61fe6cb644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6a9a62be34f4d" /><Relationship Type="http://schemas.openxmlformats.org/officeDocument/2006/relationships/theme" Target="/ppt/slideMasters/theme/theme1.xml" Id="R0695ad88b07441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26a9a62be34f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a143f99e941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969ee76a741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9374651a444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f2c85b77e44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107d7c2b445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f8d42f90648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fd44f186044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CITY TAKTEKKING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TAKTEKKING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CITY TAKTEKKING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TAKTEKKING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TAKTEKKING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TAKTEKKING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26 256 792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767 527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685 976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7 951 879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11 897 852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TAKTEKKING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FIGENSCHOU KEN-ROBERT E  –  93,5 %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 ANNIKEN E ENGBORG  –  6,5 %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TAKTEKKING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Nittedalgata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67 02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post@citytaktekking.no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www.citytaktekking.no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911 065 290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TAKTEKKING AS</a:t>
            </a:r>
          </a:p>
        </p:txBody>
      </p:sp>
    </p:spTree>
  </p:cSld>
  <p:clrMapOvr>
    <a:masterClrMapping xmlns:a="http://schemas.openxmlformats.org/drawingml/2006/main"/>
  </p:clrMapOvr>
</p:sld>
</file>