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1bb09be20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fbd466d03418c"/>
  </p:sldMasterIdLst>
  <p:sldIdLst>
    <p:sldId xmlns:r="http://schemas.openxmlformats.org/officeDocument/2006/relationships" id="256" r:id="Rde61f53d0c36452a"/>
    <p:sldId xmlns:r="http://schemas.openxmlformats.org/officeDocument/2006/relationships" id="257" r:id="R5611c9599e434e18"/>
    <p:sldId xmlns:r="http://schemas.openxmlformats.org/officeDocument/2006/relationships" id="258" r:id="R1f497b1fff2549da"/>
    <p:sldId xmlns:r="http://schemas.openxmlformats.org/officeDocument/2006/relationships" id="259" r:id="Rb815f1240115482e"/>
    <p:sldId xmlns:r="http://schemas.openxmlformats.org/officeDocument/2006/relationships" id="260" r:id="Ra2a0c61c0f584e66"/>
    <p:sldId xmlns:r="http://schemas.openxmlformats.org/officeDocument/2006/relationships" id="261" r:id="R3d5a264deeba40fa"/>
    <p:sldId xmlns:r="http://schemas.openxmlformats.org/officeDocument/2006/relationships" id="262" r:id="R1b1e4a61f5b6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fbd466d03418c" /><Relationship Type="http://schemas.openxmlformats.org/officeDocument/2006/relationships/slide" Target="/ppt/slides/slide1.xml" Id="Rde61f53d0c36452a" /><Relationship Type="http://schemas.openxmlformats.org/officeDocument/2006/relationships/slide" Target="/ppt/slides/slide2.xml" Id="R5611c9599e434e18" /><Relationship Type="http://schemas.openxmlformats.org/officeDocument/2006/relationships/slide" Target="/ppt/slides/slide3.xml" Id="R1f497b1fff2549da" /><Relationship Type="http://schemas.openxmlformats.org/officeDocument/2006/relationships/slide" Target="/ppt/slides/slide4.xml" Id="Rb815f1240115482e" /><Relationship Type="http://schemas.openxmlformats.org/officeDocument/2006/relationships/slide" Target="/ppt/slides/slide5.xml" Id="Ra2a0c61c0f584e66" /><Relationship Type="http://schemas.openxmlformats.org/officeDocument/2006/relationships/slide" Target="/ppt/slides/slide6.xml" Id="R3d5a264deeba40fa" /><Relationship Type="http://schemas.openxmlformats.org/officeDocument/2006/relationships/slide" Target="/ppt/slides/slide7.xml" Id="R1b1e4a61f5b6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ecff234f5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dab6599940cb" /><Relationship Type="http://schemas.openxmlformats.org/officeDocument/2006/relationships/theme" Target="/ppt/slideMasters/theme/theme1.xml" Id="R4c06892ede5d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2dab65999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6eb17e7d6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a4434cf1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51213fa58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5be6cff0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d3b4f6c56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451d3230b42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469830e1f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CORNELIUSSEN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172 860 978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173 066 358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911 080 141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