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ef885832a246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e43a69a83d4bc2"/>
  </p:sldMasterIdLst>
  <p:sldIdLst>
    <p:sldId xmlns:r="http://schemas.openxmlformats.org/officeDocument/2006/relationships" id="256" r:id="Rce11d72073514fe5"/>
    <p:sldId xmlns:r="http://schemas.openxmlformats.org/officeDocument/2006/relationships" id="257" r:id="R05d11dc294d04b66"/>
    <p:sldId xmlns:r="http://schemas.openxmlformats.org/officeDocument/2006/relationships" id="258" r:id="R8cb68d0483074352"/>
    <p:sldId xmlns:r="http://schemas.openxmlformats.org/officeDocument/2006/relationships" id="259" r:id="Ra416f676982642ac"/>
    <p:sldId xmlns:r="http://schemas.openxmlformats.org/officeDocument/2006/relationships" id="260" r:id="Ra49643da67cc4b40"/>
    <p:sldId xmlns:r="http://schemas.openxmlformats.org/officeDocument/2006/relationships" id="261" r:id="R9fa72fa1491d4eb2"/>
    <p:sldId xmlns:r="http://schemas.openxmlformats.org/officeDocument/2006/relationships" id="262" r:id="Rc423243b423347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43a69a83d4bc2" /><Relationship Type="http://schemas.openxmlformats.org/officeDocument/2006/relationships/slide" Target="/ppt/slides/slide1.xml" Id="Rce11d72073514fe5" /><Relationship Type="http://schemas.openxmlformats.org/officeDocument/2006/relationships/slide" Target="/ppt/slides/slide2.xml" Id="R05d11dc294d04b66" /><Relationship Type="http://schemas.openxmlformats.org/officeDocument/2006/relationships/slide" Target="/ppt/slides/slide3.xml" Id="R8cb68d0483074352" /><Relationship Type="http://schemas.openxmlformats.org/officeDocument/2006/relationships/slide" Target="/ppt/slides/slide4.xml" Id="Ra416f676982642ac" /><Relationship Type="http://schemas.openxmlformats.org/officeDocument/2006/relationships/slide" Target="/ppt/slides/slide5.xml" Id="Ra49643da67cc4b40" /><Relationship Type="http://schemas.openxmlformats.org/officeDocument/2006/relationships/slide" Target="/ppt/slides/slide6.xml" Id="R9fa72fa1491d4eb2" /><Relationship Type="http://schemas.openxmlformats.org/officeDocument/2006/relationships/slide" Target="/ppt/slides/slide7.xml" Id="Rc423243b423347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f54b3f0054a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7e64e5e574e96" /><Relationship Type="http://schemas.openxmlformats.org/officeDocument/2006/relationships/theme" Target="/ppt/slideMasters/theme/theme1.xml" Id="Rc0020c1e24184b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7e64e5e57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c38f692044d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7f3a497634b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d511feb2b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15117ae564d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cf7231fd24b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2102f291546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6f26ff9a84b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DOMBÅS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DOMBÅS HOTELL AS ble etablert [år] og holder til i Dombås.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33 251 720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6 784 265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5 172 627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22 128 794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JANAMARIN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Domaasgrendi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10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911 199 289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