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df4977ebe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86487dc2d467e"/>
  </p:sldMasterIdLst>
  <p:sldIdLst>
    <p:sldId xmlns:r="http://schemas.openxmlformats.org/officeDocument/2006/relationships" id="256" r:id="Red7ee4b1bdd249bc"/>
    <p:sldId xmlns:r="http://schemas.openxmlformats.org/officeDocument/2006/relationships" id="257" r:id="R99de3b82d23348bf"/>
    <p:sldId xmlns:r="http://schemas.openxmlformats.org/officeDocument/2006/relationships" id="258" r:id="Ra597b14e334b494a"/>
    <p:sldId xmlns:r="http://schemas.openxmlformats.org/officeDocument/2006/relationships" id="259" r:id="R37636306b4944211"/>
    <p:sldId xmlns:r="http://schemas.openxmlformats.org/officeDocument/2006/relationships" id="260" r:id="R3005288bc9f848ee"/>
    <p:sldId xmlns:r="http://schemas.openxmlformats.org/officeDocument/2006/relationships" id="261" r:id="R7b8b0f1d17854549"/>
    <p:sldId xmlns:r="http://schemas.openxmlformats.org/officeDocument/2006/relationships" id="262" r:id="R4ccc47c14b62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86487dc2d467e" /><Relationship Type="http://schemas.openxmlformats.org/officeDocument/2006/relationships/slide" Target="/ppt/slides/slide1.xml" Id="Red7ee4b1bdd249bc" /><Relationship Type="http://schemas.openxmlformats.org/officeDocument/2006/relationships/slide" Target="/ppt/slides/slide2.xml" Id="R99de3b82d23348bf" /><Relationship Type="http://schemas.openxmlformats.org/officeDocument/2006/relationships/slide" Target="/ppt/slides/slide3.xml" Id="Ra597b14e334b494a" /><Relationship Type="http://schemas.openxmlformats.org/officeDocument/2006/relationships/slide" Target="/ppt/slides/slide4.xml" Id="R37636306b4944211" /><Relationship Type="http://schemas.openxmlformats.org/officeDocument/2006/relationships/slide" Target="/ppt/slides/slide5.xml" Id="R3005288bc9f848ee" /><Relationship Type="http://schemas.openxmlformats.org/officeDocument/2006/relationships/slide" Target="/ppt/slides/slide6.xml" Id="R7b8b0f1d17854549" /><Relationship Type="http://schemas.openxmlformats.org/officeDocument/2006/relationships/slide" Target="/ppt/slides/slide7.xml" Id="R4ccc47c14b62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9bdf1ea82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54fdf1fa64edb" /><Relationship Type="http://schemas.openxmlformats.org/officeDocument/2006/relationships/theme" Target="/ppt/slideMasters/theme/theme1.xml" Id="R3f746ee6aa8e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54fdf1fa6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14e82f956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7c41cbb81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bec3e3c8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e8ef7b120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e0d171867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2e237f0a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35868f4c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NCC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NCC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4 624 557 533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28 865 494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−260 634 546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607 092 007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2 776 680 222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firmapost@ncc.no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www.ncc.no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911 274 426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NORGE AS</a:t>
            </a:r>
          </a:p>
        </p:txBody>
      </p:sp>
    </p:spTree>
  </p:cSld>
  <p:clrMapOvr>
    <a:masterClrMapping xmlns:a="http://schemas.openxmlformats.org/drawingml/2006/main"/>
  </p:clrMapOvr>
</p:sld>
</file>