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de847faae24e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41e6b5ee2c4547"/>
  </p:sldMasterIdLst>
  <p:sldIdLst>
    <p:sldId xmlns:r="http://schemas.openxmlformats.org/officeDocument/2006/relationships" id="256" r:id="R7eff8f1c6fb24a00"/>
    <p:sldId xmlns:r="http://schemas.openxmlformats.org/officeDocument/2006/relationships" id="257" r:id="R018420276c1f4d55"/>
    <p:sldId xmlns:r="http://schemas.openxmlformats.org/officeDocument/2006/relationships" id="258" r:id="Re6f980eb84d14356"/>
    <p:sldId xmlns:r="http://schemas.openxmlformats.org/officeDocument/2006/relationships" id="259" r:id="Rf9411769fefd4a73"/>
    <p:sldId xmlns:r="http://schemas.openxmlformats.org/officeDocument/2006/relationships" id="260" r:id="R93142cada65f493c"/>
    <p:sldId xmlns:r="http://schemas.openxmlformats.org/officeDocument/2006/relationships" id="261" r:id="R731b7259bb384a4a"/>
    <p:sldId xmlns:r="http://schemas.openxmlformats.org/officeDocument/2006/relationships" id="262" r:id="Rbbc6c83c7b9b44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41e6b5ee2c4547" /><Relationship Type="http://schemas.openxmlformats.org/officeDocument/2006/relationships/slide" Target="/ppt/slides/slide1.xml" Id="R7eff8f1c6fb24a00" /><Relationship Type="http://schemas.openxmlformats.org/officeDocument/2006/relationships/slide" Target="/ppt/slides/slide2.xml" Id="R018420276c1f4d55" /><Relationship Type="http://schemas.openxmlformats.org/officeDocument/2006/relationships/slide" Target="/ppt/slides/slide3.xml" Id="Re6f980eb84d14356" /><Relationship Type="http://schemas.openxmlformats.org/officeDocument/2006/relationships/slide" Target="/ppt/slides/slide4.xml" Id="Rf9411769fefd4a73" /><Relationship Type="http://schemas.openxmlformats.org/officeDocument/2006/relationships/slide" Target="/ppt/slides/slide5.xml" Id="R93142cada65f493c" /><Relationship Type="http://schemas.openxmlformats.org/officeDocument/2006/relationships/slide" Target="/ppt/slides/slide6.xml" Id="R731b7259bb384a4a" /><Relationship Type="http://schemas.openxmlformats.org/officeDocument/2006/relationships/slide" Target="/ppt/slides/slide7.xml" Id="Rbbc6c83c7b9b44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b05fa10bf246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c191e29bd491a" /><Relationship Type="http://schemas.openxmlformats.org/officeDocument/2006/relationships/theme" Target="/ppt/slideMasters/theme/theme1.xml" Id="R060cbdc27e374c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0c191e29bd49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55bfceab740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71157935d42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db3f3ffdc4c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80c3f19b145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58ea5b3544f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f6f88f2c847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d2e6102ef47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EIDSAND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EIDSAND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EIDSAND AS ble etablert [år] og holder til i Brandbu.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EIDSAND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EIDSAND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EIDSAND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51 231 481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3 326 366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2 657 537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20 550 356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30 056 554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EIDSAND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EIDSAND BJØRN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EIDSAND JARLE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EIDSAND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Jarle Eidsand, Panoramavegen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2760 Brandbu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33 62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911 312 859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EIDSAND AS</a:t>
            </a:r>
          </a:p>
        </p:txBody>
      </p:sp>
    </p:spTree>
  </p:cSld>
  <p:clrMapOvr>
    <a:masterClrMapping xmlns:a="http://schemas.openxmlformats.org/drawingml/2006/main"/>
  </p:clrMapOvr>
</p:sld>
</file>