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05cc8e03664d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7ba56aa59d417c"/>
  </p:sldMasterIdLst>
  <p:sldIdLst>
    <p:sldId xmlns:r="http://schemas.openxmlformats.org/officeDocument/2006/relationships" id="256" r:id="Re102204e3b0a4f0f"/>
    <p:sldId xmlns:r="http://schemas.openxmlformats.org/officeDocument/2006/relationships" id="257" r:id="R47734b2d134a4c58"/>
    <p:sldId xmlns:r="http://schemas.openxmlformats.org/officeDocument/2006/relationships" id="258" r:id="R7fcf16a8bdf5450f"/>
    <p:sldId xmlns:r="http://schemas.openxmlformats.org/officeDocument/2006/relationships" id="259" r:id="R2d4a6d7898e64e97"/>
    <p:sldId xmlns:r="http://schemas.openxmlformats.org/officeDocument/2006/relationships" id="260" r:id="R4c3c521a24c84e68"/>
    <p:sldId xmlns:r="http://schemas.openxmlformats.org/officeDocument/2006/relationships" id="261" r:id="R1b7242e0bfc9424d"/>
    <p:sldId xmlns:r="http://schemas.openxmlformats.org/officeDocument/2006/relationships" id="262" r:id="R11956fd51d3845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7ba56aa59d417c" /><Relationship Type="http://schemas.openxmlformats.org/officeDocument/2006/relationships/slide" Target="/ppt/slides/slide1.xml" Id="Re102204e3b0a4f0f" /><Relationship Type="http://schemas.openxmlformats.org/officeDocument/2006/relationships/slide" Target="/ppt/slides/slide2.xml" Id="R47734b2d134a4c58" /><Relationship Type="http://schemas.openxmlformats.org/officeDocument/2006/relationships/slide" Target="/ppt/slides/slide3.xml" Id="R7fcf16a8bdf5450f" /><Relationship Type="http://schemas.openxmlformats.org/officeDocument/2006/relationships/slide" Target="/ppt/slides/slide4.xml" Id="R2d4a6d7898e64e97" /><Relationship Type="http://schemas.openxmlformats.org/officeDocument/2006/relationships/slide" Target="/ppt/slides/slide5.xml" Id="R4c3c521a24c84e68" /><Relationship Type="http://schemas.openxmlformats.org/officeDocument/2006/relationships/slide" Target="/ppt/slides/slide6.xml" Id="R1b7242e0bfc9424d" /><Relationship Type="http://schemas.openxmlformats.org/officeDocument/2006/relationships/slide" Target="/ppt/slides/slide7.xml" Id="R11956fd51d3845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4e77cff4e940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2fca04db9841dd" /><Relationship Type="http://schemas.openxmlformats.org/officeDocument/2006/relationships/theme" Target="/ppt/slideMasters/theme/theme1.xml" Id="R24beca601a6c4a7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2fca04db9841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6c4b59f89043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0e1dfcfa044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e54aa7d69b48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a4a14a494142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ec6eee39284b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1e2c8997d941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8129b60b241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Frans Enger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 Enger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Frans Enger A/S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 Enger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 Enger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 Enger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−1 730 484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6 037 146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72 557 454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72 557 454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 Enger A/S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JAMLO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 Enger A/S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87 88 89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911 455 374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Frans Enger A/S</a:t>
            </a:r>
          </a:p>
        </p:txBody>
      </p:sp>
    </p:spTree>
  </p:cSld>
  <p:clrMapOvr>
    <a:masterClrMapping xmlns:a="http://schemas.openxmlformats.org/drawingml/2006/main"/>
  </p:clrMapOvr>
</p:sld>
</file>