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db4cd2d90842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ec2b9a21424114"/>
  </p:sldMasterIdLst>
  <p:sldIdLst>
    <p:sldId xmlns:r="http://schemas.openxmlformats.org/officeDocument/2006/relationships" id="256" r:id="R50023acc3317421b"/>
    <p:sldId xmlns:r="http://schemas.openxmlformats.org/officeDocument/2006/relationships" id="257" r:id="Rdcef42a11d0046d2"/>
    <p:sldId xmlns:r="http://schemas.openxmlformats.org/officeDocument/2006/relationships" id="258" r:id="Rc79b3e4bf6aa4f1e"/>
    <p:sldId xmlns:r="http://schemas.openxmlformats.org/officeDocument/2006/relationships" id="259" r:id="R464d24d861a24584"/>
    <p:sldId xmlns:r="http://schemas.openxmlformats.org/officeDocument/2006/relationships" id="260" r:id="Rbeae56c7d21043cd"/>
    <p:sldId xmlns:r="http://schemas.openxmlformats.org/officeDocument/2006/relationships" id="261" r:id="R4d83833a8bd841b4"/>
    <p:sldId xmlns:r="http://schemas.openxmlformats.org/officeDocument/2006/relationships" id="262" r:id="R738c24d0331042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ec2b9a21424114" /><Relationship Type="http://schemas.openxmlformats.org/officeDocument/2006/relationships/slide" Target="/ppt/slides/slide1.xml" Id="R50023acc3317421b" /><Relationship Type="http://schemas.openxmlformats.org/officeDocument/2006/relationships/slide" Target="/ppt/slides/slide2.xml" Id="Rdcef42a11d0046d2" /><Relationship Type="http://schemas.openxmlformats.org/officeDocument/2006/relationships/slide" Target="/ppt/slides/slide3.xml" Id="Rc79b3e4bf6aa4f1e" /><Relationship Type="http://schemas.openxmlformats.org/officeDocument/2006/relationships/slide" Target="/ppt/slides/slide4.xml" Id="R464d24d861a24584" /><Relationship Type="http://schemas.openxmlformats.org/officeDocument/2006/relationships/slide" Target="/ppt/slides/slide5.xml" Id="Rbeae56c7d21043cd" /><Relationship Type="http://schemas.openxmlformats.org/officeDocument/2006/relationships/slide" Target="/ppt/slides/slide6.xml" Id="R4d83833a8bd841b4" /><Relationship Type="http://schemas.openxmlformats.org/officeDocument/2006/relationships/slide" Target="/ppt/slides/slide7.xml" Id="R738c24d0331042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fca4ebf8f947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0a5f6644604e5b" /><Relationship Type="http://schemas.openxmlformats.org/officeDocument/2006/relationships/theme" Target="/ppt/slideMasters/theme/theme1.xml" Id="R609b44af5cb244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0a5f6644604e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648ce57a8341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51f13388224b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1eafa7af0f41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2db158acf94b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03a2b0bfb54e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8c72622de4e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8bfaea29348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ENTREPRENØRSERVICE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ENTREPRENØRSERVICE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ENTREPRENØRSERVICE AS ble etablert [år] og holder til i Skedsmokorset.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ENTREPRENØRSERVICE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ENTREPRENØRSERVICE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ENTREPRENØRSERVICE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997 282 390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86 811 724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71 020 236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233 042 448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664 091 409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ENTREPRENØRSERVICE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SKANSKA NORGE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ENTREPRENØRSERVICE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Bølerveien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2020 Skedsmokorset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17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firmapost@entreprenorservice.no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911 469 138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ENTREPRENØRSERVICE AS</a:t>
            </a:r>
          </a:p>
        </p:txBody>
      </p:sp>
    </p:spTree>
  </p:cSld>
  <p:clrMapOvr>
    <a:masterClrMapping xmlns:a="http://schemas.openxmlformats.org/drawingml/2006/main"/>
  </p:clrMapOvr>
</p:sld>
</file>